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5.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2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autoCompressPictures="0" embedTrueTypeFonts="1" strictFirstAndLastChars="0" saveSubsetFonts="1">
  <p:sldMasterIdLst>
    <p:sldMasterId id="2147483659"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 id="278" r:id="rId27"/>
    <p:sldId id="279" r:id="rId28"/>
    <p:sldId id="280" r:id="rId29"/>
    <p:sldId id="281" r:id="rId30"/>
    <p:sldId id="282" r:id="rId31"/>
    <p:sldId id="283" r:id="rId32"/>
  </p:sldIdLst>
  <p:sldSz cy="6858000" cx="12192000"/>
  <p:notesSz cx="6858000" cy="9144000"/>
  <p:embeddedFontLst>
    <p:embeddedFont>
      <p:font typeface="Arial Black"/>
      <p:regular r:id="rId33"/>
    </p:embeddedFont>
    <p:embeddedFont>
      <p:font typeface="Century Gothic"/>
      <p:regular r:id="rId34"/>
      <p:bold r:id="rId35"/>
      <p:italic r:id="rId36"/>
      <p:boldItalic r:id="rId37"/>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file>

<file path=ppt/_rels/presentation.xml.rels><?xml version="1.0" encoding="UTF-8" standalone="yes"?><Relationships xmlns="http://schemas.openxmlformats.org/package/2006/relationships"><Relationship Id="rId20" Type="http://schemas.openxmlformats.org/officeDocument/2006/relationships/slide" Target="slides/slide16.xml"/><Relationship Id="rId22" Type="http://schemas.openxmlformats.org/officeDocument/2006/relationships/slide" Target="slides/slide18.xml"/><Relationship Id="rId21" Type="http://schemas.openxmlformats.org/officeDocument/2006/relationships/slide" Target="slides/slide17.xml"/><Relationship Id="rId24" Type="http://schemas.openxmlformats.org/officeDocument/2006/relationships/slide" Target="slides/slide20.xml"/><Relationship Id="rId23" Type="http://schemas.openxmlformats.org/officeDocument/2006/relationships/slide" Target="slides/slide19.xml"/><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26" Type="http://schemas.openxmlformats.org/officeDocument/2006/relationships/slide" Target="slides/slide22.xml"/><Relationship Id="rId25" Type="http://schemas.openxmlformats.org/officeDocument/2006/relationships/slide" Target="slides/slide21.xml"/><Relationship Id="rId28" Type="http://schemas.openxmlformats.org/officeDocument/2006/relationships/slide" Target="slides/slide24.xml"/><Relationship Id="rId27" Type="http://schemas.openxmlformats.org/officeDocument/2006/relationships/slide" Target="slides/slide23.xml"/><Relationship Id="rId5" Type="http://schemas.openxmlformats.org/officeDocument/2006/relationships/slide" Target="slides/slide1.xml"/><Relationship Id="rId6" Type="http://schemas.openxmlformats.org/officeDocument/2006/relationships/slide" Target="slides/slide2.xml"/><Relationship Id="rId29" Type="http://schemas.openxmlformats.org/officeDocument/2006/relationships/slide" Target="slides/slide25.xml"/><Relationship Id="rId7" Type="http://schemas.openxmlformats.org/officeDocument/2006/relationships/slide" Target="slides/slide3.xml"/><Relationship Id="rId8" Type="http://schemas.openxmlformats.org/officeDocument/2006/relationships/slide" Target="slides/slide4.xml"/><Relationship Id="rId31" Type="http://schemas.openxmlformats.org/officeDocument/2006/relationships/slide" Target="slides/slide27.xml"/><Relationship Id="rId30" Type="http://schemas.openxmlformats.org/officeDocument/2006/relationships/slide" Target="slides/slide26.xml"/><Relationship Id="rId11" Type="http://schemas.openxmlformats.org/officeDocument/2006/relationships/slide" Target="slides/slide7.xml"/><Relationship Id="rId33" Type="http://schemas.openxmlformats.org/officeDocument/2006/relationships/font" Target="fonts/ArialBlack-regular.fntdata"/><Relationship Id="rId10" Type="http://schemas.openxmlformats.org/officeDocument/2006/relationships/slide" Target="slides/slide6.xml"/><Relationship Id="rId32" Type="http://schemas.openxmlformats.org/officeDocument/2006/relationships/slide" Target="slides/slide28.xml"/><Relationship Id="rId13" Type="http://schemas.openxmlformats.org/officeDocument/2006/relationships/slide" Target="slides/slide9.xml"/><Relationship Id="rId35" Type="http://schemas.openxmlformats.org/officeDocument/2006/relationships/font" Target="fonts/CenturyGothic-bold.fntdata"/><Relationship Id="rId12" Type="http://schemas.openxmlformats.org/officeDocument/2006/relationships/slide" Target="slides/slide8.xml"/><Relationship Id="rId34" Type="http://schemas.openxmlformats.org/officeDocument/2006/relationships/font" Target="fonts/CenturyGothic-regular.fntdata"/><Relationship Id="rId15" Type="http://schemas.openxmlformats.org/officeDocument/2006/relationships/slide" Target="slides/slide11.xml"/><Relationship Id="rId37" Type="http://schemas.openxmlformats.org/officeDocument/2006/relationships/font" Target="fonts/CenturyGothic-boldItalic.fntdata"/><Relationship Id="rId14" Type="http://schemas.openxmlformats.org/officeDocument/2006/relationships/slide" Target="slides/slide10.xml"/><Relationship Id="rId36" Type="http://schemas.openxmlformats.org/officeDocument/2006/relationships/font" Target="fonts/CenturyGothic-italic.fntdata"/><Relationship Id="rId17" Type="http://schemas.openxmlformats.org/officeDocument/2006/relationships/slide" Target="slides/slide13.xml"/><Relationship Id="rId16" Type="http://schemas.openxmlformats.org/officeDocument/2006/relationships/slide" Target="slides/slide12.xml"/><Relationship Id="rId19" Type="http://schemas.openxmlformats.org/officeDocument/2006/relationships/slide" Target="slides/slide15.xml"/><Relationship Id="rId18" Type="http://schemas.openxmlformats.org/officeDocument/2006/relationships/slide" Target="slides/slide1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8788"/>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884613" y="0"/>
            <a:ext cx="2971800" cy="458788"/>
          </a:xfrm>
          <a:prstGeom prst="rect">
            <a:avLst/>
          </a:prstGeom>
          <a:noFill/>
          <a:ln>
            <a:noFill/>
          </a:ln>
        </p:spPr>
        <p:txBody>
          <a:bodyPr anchorCtr="0" anchor="t" bIns="45700" lIns="91425" spcFirstLastPara="1" rIns="91425" wrap="square" tIns="45700">
            <a:noAutofit/>
          </a:bodyPr>
          <a:lstStyle>
            <a:lvl1pPr lvl="0" marR="0" rtl="0" algn="r">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indent="-228600" lvl="1" marL="914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2pPr>
            <a:lvl3pPr indent="-228600" lvl="2" marL="1371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3pPr>
            <a:lvl4pPr indent="-228600" lvl="3" marL="1828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4pPr>
            <a:lvl5pPr indent="-228600" lvl="4" marL="22860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5pPr>
            <a:lvl6pPr indent="-228600" lvl="5" marL="2743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6pPr>
            <a:lvl7pPr indent="-228600" lvl="6" marL="3200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7pPr>
            <a:lvl8pPr indent="-228600" lvl="7" marL="3657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8pPr>
            <a:lvl9pPr indent="-228600" lvl="8" marL="4114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s-CO"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84" name="Shape 84"/>
        <p:cNvGrpSpPr/>
        <p:nvPr/>
      </p:nvGrpSpPr>
      <p:grpSpPr>
        <a:xfrm>
          <a:off x="0" y="0"/>
          <a:ext cx="0" cy="0"/>
          <a:chOff x="0" y="0"/>
          <a:chExt cx="0" cy="0"/>
        </a:xfrm>
      </p:grpSpPr>
      <p:sp>
        <p:nvSpPr>
          <p:cNvPr id="85" name="Google Shape;85;p1: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86" name="Google Shape;86;p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80" name="Shape 180"/>
        <p:cNvGrpSpPr/>
        <p:nvPr/>
      </p:nvGrpSpPr>
      <p:grpSpPr>
        <a:xfrm>
          <a:off x="0" y="0"/>
          <a:ext cx="0" cy="0"/>
          <a:chOff x="0" y="0"/>
          <a:chExt cx="0" cy="0"/>
        </a:xfrm>
      </p:grpSpPr>
      <p:sp>
        <p:nvSpPr>
          <p:cNvPr id="181" name="Google Shape;181;p1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82" name="Google Shape;182;p1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s-CO"/>
              <a:t>TM es menos del 2 por ciento de las emiciones</a:t>
            </a:r>
            <a:endParaRPr/>
          </a:p>
        </p:txBody>
      </p:sp>
      <p:sp>
        <p:nvSpPr>
          <p:cNvPr id="183" name="Google Shape;183;p16: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s-CO"/>
              <a:t>‹#›</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90" name="Shape 190"/>
        <p:cNvGrpSpPr/>
        <p:nvPr/>
      </p:nvGrpSpPr>
      <p:grpSpPr>
        <a:xfrm>
          <a:off x="0" y="0"/>
          <a:ext cx="0" cy="0"/>
          <a:chOff x="0" y="0"/>
          <a:chExt cx="0" cy="0"/>
        </a:xfrm>
      </p:grpSpPr>
      <p:sp>
        <p:nvSpPr>
          <p:cNvPr id="191" name="Google Shape;191;p1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92" name="Google Shape;192;p1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93" name="Google Shape;193;p17: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s-CO"/>
              <a:t>‹#›</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00" name="Shape 200"/>
        <p:cNvGrpSpPr/>
        <p:nvPr/>
      </p:nvGrpSpPr>
      <p:grpSpPr>
        <a:xfrm>
          <a:off x="0" y="0"/>
          <a:ext cx="0" cy="0"/>
          <a:chOff x="0" y="0"/>
          <a:chExt cx="0" cy="0"/>
        </a:xfrm>
      </p:grpSpPr>
      <p:sp>
        <p:nvSpPr>
          <p:cNvPr id="201" name="Google Shape;201;p19: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1"/>
              </a:buClr>
              <a:buSzPts val="1400"/>
              <a:buFont typeface="Calibri"/>
              <a:buNone/>
            </a:pPr>
            <a:r>
              <a:t/>
            </a:r>
            <a:endParaRPr/>
          </a:p>
        </p:txBody>
      </p:sp>
      <p:sp>
        <p:nvSpPr>
          <p:cNvPr id="202" name="Google Shape;202;p1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11" name="Shape 211"/>
        <p:cNvGrpSpPr/>
        <p:nvPr/>
      </p:nvGrpSpPr>
      <p:grpSpPr>
        <a:xfrm>
          <a:off x="0" y="0"/>
          <a:ext cx="0" cy="0"/>
          <a:chOff x="0" y="0"/>
          <a:chExt cx="0" cy="0"/>
        </a:xfrm>
      </p:grpSpPr>
      <p:sp>
        <p:nvSpPr>
          <p:cNvPr id="212" name="Google Shape;212;p20: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1"/>
              </a:buClr>
              <a:buSzPts val="1400"/>
              <a:buFont typeface="Calibri"/>
              <a:buNone/>
            </a:pPr>
            <a:r>
              <a:t/>
            </a:r>
            <a:endParaRPr/>
          </a:p>
        </p:txBody>
      </p:sp>
      <p:sp>
        <p:nvSpPr>
          <p:cNvPr id="213" name="Google Shape;213;p2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24" name="Shape 224"/>
        <p:cNvGrpSpPr/>
        <p:nvPr/>
      </p:nvGrpSpPr>
      <p:grpSpPr>
        <a:xfrm>
          <a:off x="0" y="0"/>
          <a:ext cx="0" cy="0"/>
          <a:chOff x="0" y="0"/>
          <a:chExt cx="0" cy="0"/>
        </a:xfrm>
      </p:grpSpPr>
      <p:sp>
        <p:nvSpPr>
          <p:cNvPr id="225" name="Google Shape;225;p21: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1"/>
              </a:buClr>
              <a:buSzPts val="1400"/>
              <a:buFont typeface="Calibri"/>
              <a:buNone/>
            </a:pPr>
            <a:r>
              <a:t/>
            </a:r>
            <a:endParaRPr/>
          </a:p>
        </p:txBody>
      </p:sp>
      <p:sp>
        <p:nvSpPr>
          <p:cNvPr id="226" name="Google Shape;226;p2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36" name="Shape 236"/>
        <p:cNvGrpSpPr/>
        <p:nvPr/>
      </p:nvGrpSpPr>
      <p:grpSpPr>
        <a:xfrm>
          <a:off x="0" y="0"/>
          <a:ext cx="0" cy="0"/>
          <a:chOff x="0" y="0"/>
          <a:chExt cx="0" cy="0"/>
        </a:xfrm>
      </p:grpSpPr>
      <p:sp>
        <p:nvSpPr>
          <p:cNvPr id="237" name="Google Shape;237;p23: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38" name="Google Shape;238;p2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45" name="Shape 245"/>
        <p:cNvGrpSpPr/>
        <p:nvPr/>
      </p:nvGrpSpPr>
      <p:grpSpPr>
        <a:xfrm>
          <a:off x="0" y="0"/>
          <a:ext cx="0" cy="0"/>
          <a:chOff x="0" y="0"/>
          <a:chExt cx="0" cy="0"/>
        </a:xfrm>
      </p:grpSpPr>
      <p:sp>
        <p:nvSpPr>
          <p:cNvPr id="246" name="Google Shape;246;p24: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47" name="Google Shape;247;p2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54" name="Shape 254"/>
        <p:cNvGrpSpPr/>
        <p:nvPr/>
      </p:nvGrpSpPr>
      <p:grpSpPr>
        <a:xfrm>
          <a:off x="0" y="0"/>
          <a:ext cx="0" cy="0"/>
          <a:chOff x="0" y="0"/>
          <a:chExt cx="0" cy="0"/>
        </a:xfrm>
      </p:grpSpPr>
      <p:sp>
        <p:nvSpPr>
          <p:cNvPr id="255" name="Google Shape;255;p2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56" name="Google Shape;256;p2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57" name="Google Shape;257;p25: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s-CO"/>
              <a:t>‹#›</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64" name="Shape 264"/>
        <p:cNvGrpSpPr/>
        <p:nvPr/>
      </p:nvGrpSpPr>
      <p:grpSpPr>
        <a:xfrm>
          <a:off x="0" y="0"/>
          <a:ext cx="0" cy="0"/>
          <a:chOff x="0" y="0"/>
          <a:chExt cx="0" cy="0"/>
        </a:xfrm>
      </p:grpSpPr>
      <p:sp>
        <p:nvSpPr>
          <p:cNvPr id="265" name="Google Shape;265;p2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66" name="Google Shape;266;p2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67" name="Google Shape;267;p26: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s-CO"/>
              <a:t>‹#›</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75" name="Shape 275"/>
        <p:cNvGrpSpPr/>
        <p:nvPr/>
      </p:nvGrpSpPr>
      <p:grpSpPr>
        <a:xfrm>
          <a:off x="0" y="0"/>
          <a:ext cx="0" cy="0"/>
          <a:chOff x="0" y="0"/>
          <a:chExt cx="0" cy="0"/>
        </a:xfrm>
      </p:grpSpPr>
      <p:sp>
        <p:nvSpPr>
          <p:cNvPr id="276" name="Google Shape;276;p2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77" name="Google Shape;277;p2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78" name="Google Shape;278;p27: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s-CO"/>
              <a:t>‹#›</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93" name="Shape 93"/>
        <p:cNvGrpSpPr/>
        <p:nvPr/>
      </p:nvGrpSpPr>
      <p:grpSpPr>
        <a:xfrm>
          <a:off x="0" y="0"/>
          <a:ext cx="0" cy="0"/>
          <a:chOff x="0" y="0"/>
          <a:chExt cx="0" cy="0"/>
        </a:xfrm>
      </p:grpSpPr>
      <p:sp>
        <p:nvSpPr>
          <p:cNvPr id="94" name="Google Shape;94;p2: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95" name="Google Shape;95;p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86" name="Shape 286"/>
        <p:cNvGrpSpPr/>
        <p:nvPr/>
      </p:nvGrpSpPr>
      <p:grpSpPr>
        <a:xfrm>
          <a:off x="0" y="0"/>
          <a:ext cx="0" cy="0"/>
          <a:chOff x="0" y="0"/>
          <a:chExt cx="0" cy="0"/>
        </a:xfrm>
      </p:grpSpPr>
      <p:sp>
        <p:nvSpPr>
          <p:cNvPr id="287" name="Google Shape;287;p28: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88" name="Google Shape;288;p2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97" name="Shape 297"/>
        <p:cNvGrpSpPr/>
        <p:nvPr/>
      </p:nvGrpSpPr>
      <p:grpSpPr>
        <a:xfrm>
          <a:off x="0" y="0"/>
          <a:ext cx="0" cy="0"/>
          <a:chOff x="0" y="0"/>
          <a:chExt cx="0" cy="0"/>
        </a:xfrm>
      </p:grpSpPr>
      <p:sp>
        <p:nvSpPr>
          <p:cNvPr id="298" name="Google Shape;298;p31: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99" name="Google Shape;299;p3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03" name="Shape 303"/>
        <p:cNvGrpSpPr/>
        <p:nvPr/>
      </p:nvGrpSpPr>
      <p:grpSpPr>
        <a:xfrm>
          <a:off x="0" y="0"/>
          <a:ext cx="0" cy="0"/>
          <a:chOff x="0" y="0"/>
          <a:chExt cx="0" cy="0"/>
        </a:xfrm>
      </p:grpSpPr>
      <p:sp>
        <p:nvSpPr>
          <p:cNvPr id="304" name="Google Shape;304;p32: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1"/>
              </a:buClr>
              <a:buSzPts val="1400"/>
              <a:buFont typeface="Calibri"/>
              <a:buNone/>
            </a:pPr>
            <a:r>
              <a:t/>
            </a:r>
            <a:endParaRPr/>
          </a:p>
        </p:txBody>
      </p:sp>
      <p:sp>
        <p:nvSpPr>
          <p:cNvPr id="305" name="Google Shape;305;p3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19" name="Shape 319"/>
        <p:cNvGrpSpPr/>
        <p:nvPr/>
      </p:nvGrpSpPr>
      <p:grpSpPr>
        <a:xfrm>
          <a:off x="0" y="0"/>
          <a:ext cx="0" cy="0"/>
          <a:chOff x="0" y="0"/>
          <a:chExt cx="0" cy="0"/>
        </a:xfrm>
      </p:grpSpPr>
      <p:sp>
        <p:nvSpPr>
          <p:cNvPr id="320" name="Google Shape;320;p33: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1"/>
              </a:buClr>
              <a:buSzPts val="1400"/>
              <a:buFont typeface="Calibri"/>
              <a:buNone/>
            </a:pPr>
            <a:r>
              <a:t/>
            </a:r>
            <a:endParaRPr/>
          </a:p>
        </p:txBody>
      </p:sp>
      <p:sp>
        <p:nvSpPr>
          <p:cNvPr id="321" name="Google Shape;321;p3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30" name="Shape 330"/>
        <p:cNvGrpSpPr/>
        <p:nvPr/>
      </p:nvGrpSpPr>
      <p:grpSpPr>
        <a:xfrm>
          <a:off x="0" y="0"/>
          <a:ext cx="0" cy="0"/>
          <a:chOff x="0" y="0"/>
          <a:chExt cx="0" cy="0"/>
        </a:xfrm>
      </p:grpSpPr>
      <p:sp>
        <p:nvSpPr>
          <p:cNvPr id="331" name="Google Shape;331;p34: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342900" lvl="0" marL="342900" rtl="0" algn="l">
              <a:spcBef>
                <a:spcPts val="0"/>
              </a:spcBef>
              <a:spcAft>
                <a:spcPts val="0"/>
              </a:spcAft>
              <a:buClr>
                <a:schemeClr val="dk1"/>
              </a:buClr>
              <a:buSzPts val="1200"/>
              <a:buFont typeface="Calibri"/>
              <a:buAutoNum type="arabicPeriod"/>
            </a:pPr>
            <a:r>
              <a:rPr lang="es-CO"/>
              <a:t>Sector en obra</a:t>
            </a:r>
            <a:endParaRPr/>
          </a:p>
          <a:p>
            <a:pPr indent="-342900" lvl="0" marL="342900" rtl="0" algn="l">
              <a:spcBef>
                <a:spcPts val="0"/>
              </a:spcBef>
              <a:spcAft>
                <a:spcPts val="0"/>
              </a:spcAft>
              <a:buClr>
                <a:schemeClr val="dk1"/>
              </a:buClr>
              <a:buSzPts val="1200"/>
              <a:buFont typeface="Calibri"/>
              <a:buAutoNum type="arabicPeriod"/>
            </a:pPr>
            <a:r>
              <a:rPr lang="es-CO"/>
              <a:t>Carrera 13 X Calle 82 en obra, un ramal en intervención, necesidad de mejorar carpeta en la zona de intersección</a:t>
            </a:r>
            <a:endParaRPr/>
          </a:p>
          <a:p>
            <a:pPr indent="-342900" lvl="0" marL="342900" rtl="0" algn="l">
              <a:spcBef>
                <a:spcPts val="0"/>
              </a:spcBef>
              <a:spcAft>
                <a:spcPts val="0"/>
              </a:spcAft>
              <a:buClr>
                <a:schemeClr val="dk1"/>
              </a:buClr>
              <a:buSzPts val="1200"/>
              <a:buFont typeface="Calibri"/>
              <a:buAutoNum type="arabicPeriod"/>
            </a:pPr>
            <a:r>
              <a:rPr lang="es-CO"/>
              <a:t>Carrera 13 X Calle 84, definición de demarcación en adoquín – pintura de corta duración por obra</a:t>
            </a:r>
            <a:endParaRPr/>
          </a:p>
          <a:p>
            <a:pPr indent="0" lvl="0" marL="0" rtl="0" algn="l">
              <a:lnSpc>
                <a:spcPct val="100000"/>
              </a:lnSpc>
              <a:spcBef>
                <a:spcPts val="0"/>
              </a:spcBef>
              <a:spcAft>
                <a:spcPts val="0"/>
              </a:spcAft>
              <a:buClr>
                <a:schemeClr val="dk1"/>
              </a:buClr>
              <a:buSzPts val="1400"/>
              <a:buFont typeface="Calibri"/>
              <a:buNone/>
            </a:pPr>
            <a:r>
              <a:t/>
            </a:r>
            <a:endParaRPr/>
          </a:p>
        </p:txBody>
      </p:sp>
      <p:sp>
        <p:nvSpPr>
          <p:cNvPr id="332" name="Google Shape;332;p3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41" name="Shape 341"/>
        <p:cNvGrpSpPr/>
        <p:nvPr/>
      </p:nvGrpSpPr>
      <p:grpSpPr>
        <a:xfrm>
          <a:off x="0" y="0"/>
          <a:ext cx="0" cy="0"/>
          <a:chOff x="0" y="0"/>
          <a:chExt cx="0" cy="0"/>
        </a:xfrm>
      </p:grpSpPr>
      <p:sp>
        <p:nvSpPr>
          <p:cNvPr id="342" name="Google Shape;342;p35: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1"/>
              </a:buClr>
              <a:buSzPts val="1400"/>
              <a:buFont typeface="Calibri"/>
              <a:buNone/>
            </a:pPr>
            <a:r>
              <a:t/>
            </a:r>
            <a:endParaRPr/>
          </a:p>
        </p:txBody>
      </p:sp>
      <p:sp>
        <p:nvSpPr>
          <p:cNvPr id="343" name="Google Shape;343;p3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53" name="Shape 353"/>
        <p:cNvGrpSpPr/>
        <p:nvPr/>
      </p:nvGrpSpPr>
      <p:grpSpPr>
        <a:xfrm>
          <a:off x="0" y="0"/>
          <a:ext cx="0" cy="0"/>
          <a:chOff x="0" y="0"/>
          <a:chExt cx="0" cy="0"/>
        </a:xfrm>
      </p:grpSpPr>
      <p:sp>
        <p:nvSpPr>
          <p:cNvPr id="354" name="Google Shape;354;p36: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55" name="Google Shape;355;p3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63" name="Shape 363"/>
        <p:cNvGrpSpPr/>
        <p:nvPr/>
      </p:nvGrpSpPr>
      <p:grpSpPr>
        <a:xfrm>
          <a:off x="0" y="0"/>
          <a:ext cx="0" cy="0"/>
          <a:chOff x="0" y="0"/>
          <a:chExt cx="0" cy="0"/>
        </a:xfrm>
      </p:grpSpPr>
      <p:sp>
        <p:nvSpPr>
          <p:cNvPr id="364" name="Google Shape;364;p37: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65" name="Google Shape;365;p3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74" name="Shape 374"/>
        <p:cNvGrpSpPr/>
        <p:nvPr/>
      </p:nvGrpSpPr>
      <p:grpSpPr>
        <a:xfrm>
          <a:off x="0" y="0"/>
          <a:ext cx="0" cy="0"/>
          <a:chOff x="0" y="0"/>
          <a:chExt cx="0" cy="0"/>
        </a:xfrm>
      </p:grpSpPr>
      <p:sp>
        <p:nvSpPr>
          <p:cNvPr id="375" name="Google Shape;375;p38: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76" name="Google Shape;376;p3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05" name="Shape 105"/>
        <p:cNvGrpSpPr/>
        <p:nvPr/>
      </p:nvGrpSpPr>
      <p:grpSpPr>
        <a:xfrm>
          <a:off x="0" y="0"/>
          <a:ext cx="0" cy="0"/>
          <a:chOff x="0" y="0"/>
          <a:chExt cx="0" cy="0"/>
        </a:xfrm>
      </p:grpSpPr>
      <p:sp>
        <p:nvSpPr>
          <p:cNvPr id="106" name="Google Shape;106;p3: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07" name="Google Shape;107;p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16" name="Shape 116"/>
        <p:cNvGrpSpPr/>
        <p:nvPr/>
      </p:nvGrpSpPr>
      <p:grpSpPr>
        <a:xfrm>
          <a:off x="0" y="0"/>
          <a:ext cx="0" cy="0"/>
          <a:chOff x="0" y="0"/>
          <a:chExt cx="0" cy="0"/>
        </a:xfrm>
      </p:grpSpPr>
      <p:sp>
        <p:nvSpPr>
          <p:cNvPr id="117" name="Google Shape;117;p4: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18" name="Google Shape;118;p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26" name="Shape 126"/>
        <p:cNvGrpSpPr/>
        <p:nvPr/>
      </p:nvGrpSpPr>
      <p:grpSpPr>
        <a:xfrm>
          <a:off x="0" y="0"/>
          <a:ext cx="0" cy="0"/>
          <a:chOff x="0" y="0"/>
          <a:chExt cx="0" cy="0"/>
        </a:xfrm>
      </p:grpSpPr>
      <p:sp>
        <p:nvSpPr>
          <p:cNvPr id="127" name="Google Shape;127;p5: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28" name="Google Shape;128;p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37" name="Shape 137"/>
        <p:cNvGrpSpPr/>
        <p:nvPr/>
      </p:nvGrpSpPr>
      <p:grpSpPr>
        <a:xfrm>
          <a:off x="0" y="0"/>
          <a:ext cx="0" cy="0"/>
          <a:chOff x="0" y="0"/>
          <a:chExt cx="0" cy="0"/>
        </a:xfrm>
      </p:grpSpPr>
      <p:sp>
        <p:nvSpPr>
          <p:cNvPr id="138" name="Google Shape;138;p6: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39" name="Google Shape;139;p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49" name="Shape 149"/>
        <p:cNvGrpSpPr/>
        <p:nvPr/>
      </p:nvGrpSpPr>
      <p:grpSpPr>
        <a:xfrm>
          <a:off x="0" y="0"/>
          <a:ext cx="0" cy="0"/>
          <a:chOff x="0" y="0"/>
          <a:chExt cx="0" cy="0"/>
        </a:xfrm>
      </p:grpSpPr>
      <p:sp>
        <p:nvSpPr>
          <p:cNvPr id="150" name="Google Shape;150;p1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51" name="Google Shape;151;p1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52" name="Google Shape;152;p13: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s-CO"/>
              <a:t>‹#›</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62" name="Shape 162"/>
        <p:cNvGrpSpPr/>
        <p:nvPr/>
      </p:nvGrpSpPr>
      <p:grpSpPr>
        <a:xfrm>
          <a:off x="0" y="0"/>
          <a:ext cx="0" cy="0"/>
          <a:chOff x="0" y="0"/>
          <a:chExt cx="0" cy="0"/>
        </a:xfrm>
      </p:grpSpPr>
      <p:sp>
        <p:nvSpPr>
          <p:cNvPr id="163" name="Google Shape;163;p1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64" name="Google Shape;164;p1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65" name="Google Shape;165;p14: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s-CO"/>
              <a:t>‹#›</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74" name="Shape 174"/>
        <p:cNvGrpSpPr/>
        <p:nvPr/>
      </p:nvGrpSpPr>
      <p:grpSpPr>
        <a:xfrm>
          <a:off x="0" y="0"/>
          <a:ext cx="0" cy="0"/>
          <a:chOff x="0" y="0"/>
          <a:chExt cx="0" cy="0"/>
        </a:xfrm>
      </p:grpSpPr>
      <p:sp>
        <p:nvSpPr>
          <p:cNvPr id="175" name="Google Shape;175;p15: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76" name="Google Shape;176;p1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Diapositiva de título" type="title">
  <p:cSld name="TITLE">
    <p:spTree>
      <p:nvGrpSpPr>
        <p:cNvPr id="15" name="Shape 15"/>
        <p:cNvGrpSpPr/>
        <p:nvPr/>
      </p:nvGrpSpPr>
      <p:grpSpPr>
        <a:xfrm>
          <a:off x="0" y="0"/>
          <a:ext cx="0" cy="0"/>
          <a:chOff x="0" y="0"/>
          <a:chExt cx="0" cy="0"/>
        </a:xfrm>
      </p:grpSpPr>
      <p:sp>
        <p:nvSpPr>
          <p:cNvPr id="16" name="Google Shape;16;p2"/>
          <p:cNvSpPr txBox="1"/>
          <p:nvPr>
            <p:ph type="ctrTitle"/>
          </p:nvPr>
        </p:nvSpPr>
        <p:spPr>
          <a:xfrm>
            <a:off x="1524000" y="1122363"/>
            <a:ext cx="9144000" cy="2387600"/>
          </a:xfrm>
          <a:prstGeom prst="rect">
            <a:avLst/>
          </a:prstGeom>
          <a:noFill/>
          <a:ln>
            <a:noFill/>
          </a:ln>
        </p:spPr>
        <p:txBody>
          <a:bodyPr anchorCtr="0" anchor="b" bIns="45700" lIns="91425" spcFirstLastPara="1" rIns="91425" wrap="square" tIns="45700">
            <a:noAutofit/>
          </a:bodyPr>
          <a:lstStyle>
            <a:lvl1pPr lvl="0" algn="ctr">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7" name="Google Shape;17;p2"/>
          <p:cNvSpPr txBox="1"/>
          <p:nvPr>
            <p:ph idx="1" type="subTitle"/>
          </p:nvPr>
        </p:nvSpPr>
        <p:spPr>
          <a:xfrm>
            <a:off x="1524000" y="3602038"/>
            <a:ext cx="9144000" cy="1655762"/>
          </a:xfrm>
          <a:prstGeom prst="rect">
            <a:avLst/>
          </a:prstGeom>
          <a:noFill/>
          <a:ln>
            <a:noFill/>
          </a:ln>
        </p:spPr>
        <p:txBody>
          <a:bodyPr anchorCtr="0" anchor="t" bIns="45700" lIns="91425" spcFirstLastPara="1" rIns="91425" wrap="square" tIns="45700">
            <a:no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
        <p:nvSpPr>
          <p:cNvPr id="18" name="Google Shape;18;p2"/>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9" name="Google Shape;19;p2"/>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0" name="Google Shape;20;p2"/>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s-CO"/>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ítulo y texto vertical" type="vertTx">
  <p:cSld name="VERTICAL_TEXT">
    <p:spTree>
      <p:nvGrpSpPr>
        <p:cNvPr id="72" name="Shape 72"/>
        <p:cNvGrpSpPr/>
        <p:nvPr/>
      </p:nvGrpSpPr>
      <p:grpSpPr>
        <a:xfrm>
          <a:off x="0" y="0"/>
          <a:ext cx="0" cy="0"/>
          <a:chOff x="0" y="0"/>
          <a:chExt cx="0" cy="0"/>
        </a:xfrm>
      </p:grpSpPr>
      <p:sp>
        <p:nvSpPr>
          <p:cNvPr id="73" name="Google Shape;73;p11"/>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4" name="Google Shape;74;p11"/>
          <p:cNvSpPr txBox="1"/>
          <p:nvPr>
            <p:ph idx="1" type="body"/>
          </p:nvPr>
        </p:nvSpPr>
        <p:spPr>
          <a:xfrm rot="5400000">
            <a:off x="3920331" y="-1256506"/>
            <a:ext cx="4351338" cy="10515600"/>
          </a:xfrm>
          <a:prstGeom prst="rect">
            <a:avLst/>
          </a:prstGeom>
          <a:noFill/>
          <a:ln>
            <a:noFill/>
          </a:ln>
        </p:spPr>
        <p:txBody>
          <a:bodyPr anchorCtr="0" anchor="t" bIns="45700" lIns="91425" spcFirstLastPara="1" rIns="91425" wrap="square" tIns="45700">
            <a:no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5" name="Google Shape;75;p11"/>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6" name="Google Shape;76;p11"/>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7" name="Google Shape;77;p11"/>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s-CO"/>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ítulo vertical y texto" type="vertTitleAndTx">
  <p:cSld name="VERTICAL_TITLE_AND_VERTICAL_TEXT">
    <p:spTree>
      <p:nvGrpSpPr>
        <p:cNvPr id="78" name="Shape 78"/>
        <p:cNvGrpSpPr/>
        <p:nvPr/>
      </p:nvGrpSpPr>
      <p:grpSpPr>
        <a:xfrm>
          <a:off x="0" y="0"/>
          <a:ext cx="0" cy="0"/>
          <a:chOff x="0" y="0"/>
          <a:chExt cx="0" cy="0"/>
        </a:xfrm>
      </p:grpSpPr>
      <p:sp>
        <p:nvSpPr>
          <p:cNvPr id="79" name="Google Shape;79;p12"/>
          <p:cNvSpPr txBox="1"/>
          <p:nvPr>
            <p:ph type="title"/>
          </p:nvPr>
        </p:nvSpPr>
        <p:spPr>
          <a:xfrm rot="5400000">
            <a:off x="7133431" y="1956594"/>
            <a:ext cx="5811838" cy="2628900"/>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80" name="Google Shape;80;p12"/>
          <p:cNvSpPr txBox="1"/>
          <p:nvPr>
            <p:ph idx="1" type="body"/>
          </p:nvPr>
        </p:nvSpPr>
        <p:spPr>
          <a:xfrm rot="5400000">
            <a:off x="1799431" y="-596106"/>
            <a:ext cx="5811838" cy="7734300"/>
          </a:xfrm>
          <a:prstGeom prst="rect">
            <a:avLst/>
          </a:prstGeom>
          <a:noFill/>
          <a:ln>
            <a:noFill/>
          </a:ln>
        </p:spPr>
        <p:txBody>
          <a:bodyPr anchorCtr="0" anchor="t" bIns="45700" lIns="91425" spcFirstLastPara="1" rIns="91425" wrap="square" tIns="45700">
            <a:no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81" name="Google Shape;81;p12"/>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2" name="Google Shape;82;p12"/>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3" name="Google Shape;83;p12"/>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s-CO"/>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ítulo y objetos" type="obj">
  <p:cSld name="OBJECT">
    <p:spTree>
      <p:nvGrpSpPr>
        <p:cNvPr id="21" name="Shape 21"/>
        <p:cNvGrpSpPr/>
        <p:nvPr/>
      </p:nvGrpSpPr>
      <p:grpSpPr>
        <a:xfrm>
          <a:off x="0" y="0"/>
          <a:ext cx="0" cy="0"/>
          <a:chOff x="0" y="0"/>
          <a:chExt cx="0" cy="0"/>
        </a:xfrm>
      </p:grpSpPr>
      <p:sp>
        <p:nvSpPr>
          <p:cNvPr id="22" name="Google Shape;22;p3"/>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3" name="Google Shape;23;p3"/>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4" name="Google Shape;24;p3"/>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5" name="Google Shape;25;p3"/>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6" name="Google Shape;26;p3"/>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s-CO"/>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olo el título" type="titleOnly">
  <p:cSld name="TITLE_ONLY">
    <p:spTree>
      <p:nvGrpSpPr>
        <p:cNvPr id="27" name="Shape 27"/>
        <p:cNvGrpSpPr/>
        <p:nvPr/>
      </p:nvGrpSpPr>
      <p:grpSpPr>
        <a:xfrm>
          <a:off x="0" y="0"/>
          <a:ext cx="0" cy="0"/>
          <a:chOff x="0" y="0"/>
          <a:chExt cx="0" cy="0"/>
        </a:xfrm>
      </p:grpSpPr>
      <p:sp>
        <p:nvSpPr>
          <p:cNvPr id="28" name="Google Shape;28;p4"/>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9" name="Google Shape;29;p4"/>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0" name="Google Shape;30;p4"/>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1" name="Google Shape;31;p4"/>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s-CO"/>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Encabezado de sección" type="secHead">
  <p:cSld name="SECTION_HEADER">
    <p:spTree>
      <p:nvGrpSpPr>
        <p:cNvPr id="32" name="Shape 32"/>
        <p:cNvGrpSpPr/>
        <p:nvPr/>
      </p:nvGrpSpPr>
      <p:grpSpPr>
        <a:xfrm>
          <a:off x="0" y="0"/>
          <a:ext cx="0" cy="0"/>
          <a:chOff x="0" y="0"/>
          <a:chExt cx="0" cy="0"/>
        </a:xfrm>
      </p:grpSpPr>
      <p:sp>
        <p:nvSpPr>
          <p:cNvPr id="33" name="Google Shape;33;p5"/>
          <p:cNvSpPr txBox="1"/>
          <p:nvPr>
            <p:ph type="title"/>
          </p:nvPr>
        </p:nvSpPr>
        <p:spPr>
          <a:xfrm>
            <a:off x="831850" y="1709738"/>
            <a:ext cx="10515600" cy="2852737"/>
          </a:xfrm>
          <a:prstGeom prst="rect">
            <a:avLst/>
          </a:prstGeom>
          <a:noFill/>
          <a:ln>
            <a:noFill/>
          </a:ln>
        </p:spPr>
        <p:txBody>
          <a:bodyPr anchorCtr="0" anchor="b" bIns="45700" lIns="91425" spcFirstLastPara="1" rIns="91425" wrap="square" tIns="45700">
            <a:noAutofit/>
          </a:bodyPr>
          <a:lstStyle>
            <a:lvl1pPr lvl="0" algn="l">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4" name="Google Shape;34;p5"/>
          <p:cNvSpPr txBox="1"/>
          <p:nvPr>
            <p:ph idx="1" type="body"/>
          </p:nvPr>
        </p:nvSpPr>
        <p:spPr>
          <a:xfrm>
            <a:off x="831850" y="4589463"/>
            <a:ext cx="10515600" cy="1500187"/>
          </a:xfrm>
          <a:prstGeom prst="rect">
            <a:avLst/>
          </a:prstGeom>
          <a:noFill/>
          <a:ln>
            <a:noFill/>
          </a:ln>
        </p:spPr>
        <p:txBody>
          <a:bodyPr anchorCtr="0" anchor="t" bIns="45700" lIns="91425" spcFirstLastPara="1" rIns="91425" wrap="square" tIns="45700">
            <a:noAutofit/>
          </a:bodyPr>
          <a:lstStyle>
            <a:lvl1pPr indent="-228600" lvl="0" marL="457200" algn="l">
              <a:lnSpc>
                <a:spcPct val="90000"/>
              </a:lnSpc>
              <a:spcBef>
                <a:spcPts val="1000"/>
              </a:spcBef>
              <a:spcAft>
                <a:spcPts val="0"/>
              </a:spcAft>
              <a:buClr>
                <a:srgbClr val="888888"/>
              </a:buClr>
              <a:buSzPts val="2400"/>
              <a:buNone/>
              <a:defRPr sz="2400">
                <a:solidFill>
                  <a:srgbClr val="888888"/>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sp>
        <p:nvSpPr>
          <p:cNvPr id="35" name="Google Shape;35;p5"/>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6" name="Google Shape;36;p5"/>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7" name="Google Shape;37;p5"/>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s-CO"/>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Dos objetos" type="twoObj">
  <p:cSld name="TWO_OBJECTS">
    <p:spTree>
      <p:nvGrpSpPr>
        <p:cNvPr id="38" name="Shape 38"/>
        <p:cNvGrpSpPr/>
        <p:nvPr/>
      </p:nvGrpSpPr>
      <p:grpSpPr>
        <a:xfrm>
          <a:off x="0" y="0"/>
          <a:ext cx="0" cy="0"/>
          <a:chOff x="0" y="0"/>
          <a:chExt cx="0" cy="0"/>
        </a:xfrm>
      </p:grpSpPr>
      <p:sp>
        <p:nvSpPr>
          <p:cNvPr id="39" name="Google Shape;39;p6"/>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0" name="Google Shape;40;p6"/>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1" name="Google Shape;41;p6"/>
          <p:cNvSpPr txBox="1"/>
          <p:nvPr>
            <p:ph idx="2" type="body"/>
          </p:nvPr>
        </p:nvSpPr>
        <p:spPr>
          <a:xfrm>
            <a:off x="6172200" y="1825625"/>
            <a:ext cx="5181600" cy="4351338"/>
          </a:xfrm>
          <a:prstGeom prst="rect">
            <a:avLst/>
          </a:prstGeom>
          <a:noFill/>
          <a:ln>
            <a:noFill/>
          </a:ln>
        </p:spPr>
        <p:txBody>
          <a:bodyPr anchorCtr="0" anchor="t" bIns="45700" lIns="91425" spcFirstLastPara="1" rIns="91425" wrap="square" tIns="45700">
            <a:no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2" name="Google Shape;42;p6"/>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3" name="Google Shape;43;p6"/>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4" name="Google Shape;44;p6"/>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s-CO"/>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mparación" type="twoTxTwoObj">
  <p:cSld name="TWO_OBJECTS_WITH_TEXT">
    <p:spTree>
      <p:nvGrpSpPr>
        <p:cNvPr id="45" name="Shape 45"/>
        <p:cNvGrpSpPr/>
        <p:nvPr/>
      </p:nvGrpSpPr>
      <p:grpSpPr>
        <a:xfrm>
          <a:off x="0" y="0"/>
          <a:ext cx="0" cy="0"/>
          <a:chOff x="0" y="0"/>
          <a:chExt cx="0" cy="0"/>
        </a:xfrm>
      </p:grpSpPr>
      <p:sp>
        <p:nvSpPr>
          <p:cNvPr id="46" name="Google Shape;46;p7"/>
          <p:cNvSpPr txBox="1"/>
          <p:nvPr>
            <p:ph type="title"/>
          </p:nvPr>
        </p:nvSpPr>
        <p:spPr>
          <a:xfrm>
            <a:off x="839788" y="365125"/>
            <a:ext cx="10515600" cy="1325563"/>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7" name="Google Shape;47;p7"/>
          <p:cNvSpPr txBox="1"/>
          <p:nvPr>
            <p:ph idx="1" type="body"/>
          </p:nvPr>
        </p:nvSpPr>
        <p:spPr>
          <a:xfrm>
            <a:off x="839788" y="1681163"/>
            <a:ext cx="5157787" cy="823912"/>
          </a:xfrm>
          <a:prstGeom prst="rect">
            <a:avLst/>
          </a:prstGeom>
          <a:noFill/>
          <a:ln>
            <a:noFill/>
          </a:ln>
        </p:spPr>
        <p:txBody>
          <a:bodyPr anchorCtr="0" anchor="b" bIns="45700" lIns="91425" spcFirstLastPara="1" rIns="91425" wrap="square" tIns="45700">
            <a:no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48" name="Google Shape;48;p7"/>
          <p:cNvSpPr txBox="1"/>
          <p:nvPr>
            <p:ph idx="2" type="body"/>
          </p:nvPr>
        </p:nvSpPr>
        <p:spPr>
          <a:xfrm>
            <a:off x="839788" y="2505075"/>
            <a:ext cx="5157787" cy="3684588"/>
          </a:xfrm>
          <a:prstGeom prst="rect">
            <a:avLst/>
          </a:prstGeom>
          <a:noFill/>
          <a:ln>
            <a:noFill/>
          </a:ln>
        </p:spPr>
        <p:txBody>
          <a:bodyPr anchorCtr="0" anchor="t" bIns="45700" lIns="91425" spcFirstLastPara="1" rIns="91425" wrap="square" tIns="45700">
            <a:no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9" name="Google Shape;49;p7"/>
          <p:cNvSpPr txBox="1"/>
          <p:nvPr>
            <p:ph idx="3" type="body"/>
          </p:nvPr>
        </p:nvSpPr>
        <p:spPr>
          <a:xfrm>
            <a:off x="6172200" y="1681163"/>
            <a:ext cx="5183188" cy="823912"/>
          </a:xfrm>
          <a:prstGeom prst="rect">
            <a:avLst/>
          </a:prstGeom>
          <a:noFill/>
          <a:ln>
            <a:noFill/>
          </a:ln>
        </p:spPr>
        <p:txBody>
          <a:bodyPr anchorCtr="0" anchor="b" bIns="45700" lIns="91425" spcFirstLastPara="1" rIns="91425" wrap="square" tIns="45700">
            <a:no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50" name="Google Shape;50;p7"/>
          <p:cNvSpPr txBox="1"/>
          <p:nvPr>
            <p:ph idx="4" type="body"/>
          </p:nvPr>
        </p:nvSpPr>
        <p:spPr>
          <a:xfrm>
            <a:off x="6172200" y="2505075"/>
            <a:ext cx="5183188" cy="3684588"/>
          </a:xfrm>
          <a:prstGeom prst="rect">
            <a:avLst/>
          </a:prstGeom>
          <a:noFill/>
          <a:ln>
            <a:noFill/>
          </a:ln>
        </p:spPr>
        <p:txBody>
          <a:bodyPr anchorCtr="0" anchor="t" bIns="45700" lIns="91425" spcFirstLastPara="1" rIns="91425" wrap="square" tIns="45700">
            <a:no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51" name="Google Shape;51;p7"/>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2" name="Google Shape;52;p7"/>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3" name="Google Shape;53;p7"/>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s-CO"/>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En blanco" type="blank">
  <p:cSld name="BLANK">
    <p:spTree>
      <p:nvGrpSpPr>
        <p:cNvPr id="54" name="Shape 54"/>
        <p:cNvGrpSpPr/>
        <p:nvPr/>
      </p:nvGrpSpPr>
      <p:grpSpPr>
        <a:xfrm>
          <a:off x="0" y="0"/>
          <a:ext cx="0" cy="0"/>
          <a:chOff x="0" y="0"/>
          <a:chExt cx="0" cy="0"/>
        </a:xfrm>
      </p:grpSpPr>
      <p:sp>
        <p:nvSpPr>
          <p:cNvPr id="55" name="Google Shape;55;p8"/>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6" name="Google Shape;56;p8"/>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7" name="Google Shape;57;p8"/>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s-CO"/>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ntenido con título" type="objTx">
  <p:cSld name="OBJECT_WITH_CAPTION_TEXT">
    <p:spTree>
      <p:nvGrpSpPr>
        <p:cNvPr id="58" name="Shape 58"/>
        <p:cNvGrpSpPr/>
        <p:nvPr/>
      </p:nvGrpSpPr>
      <p:grpSpPr>
        <a:xfrm>
          <a:off x="0" y="0"/>
          <a:ext cx="0" cy="0"/>
          <a:chOff x="0" y="0"/>
          <a:chExt cx="0" cy="0"/>
        </a:xfrm>
      </p:grpSpPr>
      <p:sp>
        <p:nvSpPr>
          <p:cNvPr id="59" name="Google Shape;59;p9"/>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0" name="Google Shape;60;p9"/>
          <p:cNvSpPr txBox="1"/>
          <p:nvPr>
            <p:ph idx="1" type="body"/>
          </p:nvPr>
        </p:nvSpPr>
        <p:spPr>
          <a:xfrm>
            <a:off x="5183188" y="987425"/>
            <a:ext cx="6172200" cy="4873625"/>
          </a:xfrm>
          <a:prstGeom prst="rect">
            <a:avLst/>
          </a:prstGeom>
          <a:noFill/>
          <a:ln>
            <a:noFill/>
          </a:ln>
        </p:spPr>
        <p:txBody>
          <a:bodyPr anchorCtr="0" anchor="t" bIns="45700" lIns="91425" spcFirstLastPara="1" rIns="91425" wrap="square" tIns="45700">
            <a:noAutofit/>
          </a:bodyPr>
          <a:lstStyle>
            <a:lvl1pPr indent="-431800" lvl="0" marL="457200" algn="l">
              <a:lnSpc>
                <a:spcPct val="90000"/>
              </a:lnSpc>
              <a:spcBef>
                <a:spcPts val="1000"/>
              </a:spcBef>
              <a:spcAft>
                <a:spcPts val="0"/>
              </a:spcAft>
              <a:buClr>
                <a:schemeClr val="dk1"/>
              </a:buClr>
              <a:buSzPts val="3200"/>
              <a:buChar char="•"/>
              <a:defRPr sz="3200"/>
            </a:lvl1pPr>
            <a:lvl2pPr indent="-406400" lvl="1" marL="914400" algn="l">
              <a:lnSpc>
                <a:spcPct val="90000"/>
              </a:lnSpc>
              <a:spcBef>
                <a:spcPts val="500"/>
              </a:spcBef>
              <a:spcAft>
                <a:spcPts val="0"/>
              </a:spcAft>
              <a:buClr>
                <a:schemeClr val="dk1"/>
              </a:buClr>
              <a:buSzPts val="2800"/>
              <a:buChar char="•"/>
              <a:defRPr sz="2800"/>
            </a:lvl2pPr>
            <a:lvl3pPr indent="-381000" lvl="2" marL="1371600" algn="l">
              <a:lnSpc>
                <a:spcPct val="90000"/>
              </a:lnSpc>
              <a:spcBef>
                <a:spcPts val="500"/>
              </a:spcBef>
              <a:spcAft>
                <a:spcPts val="0"/>
              </a:spcAft>
              <a:buClr>
                <a:schemeClr val="dk1"/>
              </a:buClr>
              <a:buSzPts val="2400"/>
              <a:buChar char="•"/>
              <a:defRPr sz="2400"/>
            </a:lvl3pPr>
            <a:lvl4pPr indent="-355600" lvl="3" marL="1828800" algn="l">
              <a:lnSpc>
                <a:spcPct val="90000"/>
              </a:lnSpc>
              <a:spcBef>
                <a:spcPts val="500"/>
              </a:spcBef>
              <a:spcAft>
                <a:spcPts val="0"/>
              </a:spcAft>
              <a:buClr>
                <a:schemeClr val="dk1"/>
              </a:buClr>
              <a:buSzPts val="2000"/>
              <a:buChar char="•"/>
              <a:defRPr sz="2000"/>
            </a:lvl4pPr>
            <a:lvl5pPr indent="-355600" lvl="4" marL="2286000" algn="l">
              <a:lnSpc>
                <a:spcPct val="90000"/>
              </a:lnSpc>
              <a:spcBef>
                <a:spcPts val="500"/>
              </a:spcBef>
              <a:spcAft>
                <a:spcPts val="0"/>
              </a:spcAft>
              <a:buClr>
                <a:schemeClr val="dk1"/>
              </a:buClr>
              <a:buSzPts val="2000"/>
              <a:buChar char="•"/>
              <a:defRPr sz="2000"/>
            </a:lvl5pPr>
            <a:lvl6pPr indent="-355600" lvl="5" marL="2743200" algn="l">
              <a:lnSpc>
                <a:spcPct val="90000"/>
              </a:lnSpc>
              <a:spcBef>
                <a:spcPts val="500"/>
              </a:spcBef>
              <a:spcAft>
                <a:spcPts val="0"/>
              </a:spcAft>
              <a:buClr>
                <a:schemeClr val="dk1"/>
              </a:buClr>
              <a:buSzPts val="2000"/>
              <a:buChar char="•"/>
              <a:defRPr sz="2000"/>
            </a:lvl6pPr>
            <a:lvl7pPr indent="-355600" lvl="6" marL="3200400" algn="l">
              <a:lnSpc>
                <a:spcPct val="90000"/>
              </a:lnSpc>
              <a:spcBef>
                <a:spcPts val="500"/>
              </a:spcBef>
              <a:spcAft>
                <a:spcPts val="0"/>
              </a:spcAft>
              <a:buClr>
                <a:schemeClr val="dk1"/>
              </a:buClr>
              <a:buSzPts val="2000"/>
              <a:buChar char="•"/>
              <a:defRPr sz="2000"/>
            </a:lvl7pPr>
            <a:lvl8pPr indent="-355600" lvl="7" marL="3657600" algn="l">
              <a:lnSpc>
                <a:spcPct val="90000"/>
              </a:lnSpc>
              <a:spcBef>
                <a:spcPts val="500"/>
              </a:spcBef>
              <a:spcAft>
                <a:spcPts val="0"/>
              </a:spcAft>
              <a:buClr>
                <a:schemeClr val="dk1"/>
              </a:buClr>
              <a:buSzPts val="2000"/>
              <a:buChar char="•"/>
              <a:defRPr sz="2000"/>
            </a:lvl8pPr>
            <a:lvl9pPr indent="-355600" lvl="8" marL="4114800" algn="l">
              <a:lnSpc>
                <a:spcPct val="90000"/>
              </a:lnSpc>
              <a:spcBef>
                <a:spcPts val="500"/>
              </a:spcBef>
              <a:spcAft>
                <a:spcPts val="0"/>
              </a:spcAft>
              <a:buClr>
                <a:schemeClr val="dk1"/>
              </a:buClr>
              <a:buSzPts val="2000"/>
              <a:buChar char="•"/>
              <a:defRPr sz="2000"/>
            </a:lvl9pPr>
          </a:lstStyle>
          <a:p/>
        </p:txBody>
      </p:sp>
      <p:sp>
        <p:nvSpPr>
          <p:cNvPr id="61" name="Google Shape;61;p9"/>
          <p:cNvSpPr txBox="1"/>
          <p:nvPr>
            <p:ph idx="2" type="body"/>
          </p:nvPr>
        </p:nvSpPr>
        <p:spPr>
          <a:xfrm>
            <a:off x="839788" y="2057400"/>
            <a:ext cx="3932237" cy="3811588"/>
          </a:xfrm>
          <a:prstGeom prst="rect">
            <a:avLst/>
          </a:prstGeom>
          <a:noFill/>
          <a:ln>
            <a:noFill/>
          </a:ln>
        </p:spPr>
        <p:txBody>
          <a:bodyPr anchorCtr="0" anchor="t" bIns="45700" lIns="91425" spcFirstLastPara="1" rIns="91425" wrap="square" tIns="45700">
            <a:no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62" name="Google Shape;62;p9"/>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3" name="Google Shape;63;p9"/>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4" name="Google Shape;64;p9"/>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s-CO"/>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Imagen con título" type="picTx">
  <p:cSld name="PICTURE_WITH_CAPTION_TEXT">
    <p:spTree>
      <p:nvGrpSpPr>
        <p:cNvPr id="65" name="Shape 65"/>
        <p:cNvGrpSpPr/>
        <p:nvPr/>
      </p:nvGrpSpPr>
      <p:grpSpPr>
        <a:xfrm>
          <a:off x="0" y="0"/>
          <a:ext cx="0" cy="0"/>
          <a:chOff x="0" y="0"/>
          <a:chExt cx="0" cy="0"/>
        </a:xfrm>
      </p:grpSpPr>
      <p:sp>
        <p:nvSpPr>
          <p:cNvPr id="66" name="Google Shape;66;p10"/>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7" name="Google Shape;67;p10"/>
          <p:cNvSpPr/>
          <p:nvPr>
            <p:ph idx="2" type="pic"/>
          </p:nvPr>
        </p:nvSpPr>
        <p:spPr>
          <a:xfrm>
            <a:off x="5183188" y="987425"/>
            <a:ext cx="6172200" cy="4873625"/>
          </a:xfrm>
          <a:prstGeom prst="rect">
            <a:avLst/>
          </a:prstGeom>
          <a:noFill/>
          <a:ln>
            <a:noFill/>
          </a:ln>
        </p:spPr>
        <p:txBody>
          <a:bodyPr anchorCtr="0" anchor="t" bIns="45700" lIns="91425" spcFirstLastPara="1" rIns="91425" wrap="square" tIns="45700">
            <a:noAutofit/>
          </a:bodyPr>
          <a:lstStyle>
            <a:lvl1pPr lvl="0" marR="0" rtl="0" algn="l">
              <a:lnSpc>
                <a:spcPct val="90000"/>
              </a:lnSpc>
              <a:spcBef>
                <a:spcPts val="1000"/>
              </a:spcBef>
              <a:spcAft>
                <a:spcPts val="0"/>
              </a:spcAft>
              <a:buClr>
                <a:schemeClr val="dk1"/>
              </a:buClr>
              <a:buSzPts val="3200"/>
              <a:buFont typeface="Arial"/>
              <a:buNone/>
              <a:defRPr b="0" i="0" sz="3200" u="none" cap="none" strike="noStrike">
                <a:solidFill>
                  <a:schemeClr val="dk1"/>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800"/>
              <a:buFont typeface="Arial"/>
              <a:buNone/>
              <a:defRPr b="0" i="0" sz="28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400"/>
              <a:buFont typeface="Arial"/>
              <a:buNone/>
              <a:defRPr b="0" i="0" sz="24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9pPr>
          </a:lstStyle>
          <a:p/>
        </p:txBody>
      </p:sp>
      <p:sp>
        <p:nvSpPr>
          <p:cNvPr id="68" name="Google Shape;68;p10"/>
          <p:cNvSpPr txBox="1"/>
          <p:nvPr>
            <p:ph idx="1" type="body"/>
          </p:nvPr>
        </p:nvSpPr>
        <p:spPr>
          <a:xfrm>
            <a:off x="839788" y="2057400"/>
            <a:ext cx="3932237" cy="3811588"/>
          </a:xfrm>
          <a:prstGeom prst="rect">
            <a:avLst/>
          </a:prstGeom>
          <a:noFill/>
          <a:ln>
            <a:noFill/>
          </a:ln>
        </p:spPr>
        <p:txBody>
          <a:bodyPr anchorCtr="0" anchor="t" bIns="45700" lIns="91425" spcFirstLastPara="1" rIns="91425" wrap="square" tIns="45700">
            <a:no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69" name="Google Shape;69;p10"/>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0" name="Google Shape;70;p10"/>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1" name="Google Shape;71;p10"/>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s-CO"/>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solidFill>
      </p:bgPr>
    </p:bg>
    <p:spTree>
      <p:nvGrpSpPr>
        <p:cNvPr id="9" name="Shape 9"/>
        <p:cNvGrpSpPr/>
        <p:nvPr/>
      </p:nvGrpSpPr>
      <p:grpSpPr>
        <a:xfrm>
          <a:off x="0" y="0"/>
          <a:ext cx="0" cy="0"/>
          <a:chOff x="0" y="0"/>
          <a:chExt cx="0" cy="0"/>
        </a:xfrm>
      </p:grpSpPr>
      <p:sp>
        <p:nvSpPr>
          <p:cNvPr id="10" name="Google Shape;10;p1"/>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Autofit/>
          </a:bodyPr>
          <a:lstStyle>
            <a:lvl1pPr lvl="0" marR="0" rtl="0" algn="l">
              <a:lnSpc>
                <a:spcPct val="90000"/>
              </a:lnSpc>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11" name="Google Shape;11;p1"/>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12" name="Google Shape;12;p1"/>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3" name="Google Shape;13;p1"/>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4" name="Google Shape;14;p1"/>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200" u="none" cap="none" strike="noStrike">
                <a:solidFill>
                  <a:srgbClr val="888888"/>
                </a:solidFill>
                <a:latin typeface="Calibri"/>
                <a:ea typeface="Calibri"/>
                <a:cs typeface="Calibri"/>
                <a:sym typeface="Calibri"/>
              </a:defRPr>
            </a:lvl1pPr>
            <a:lvl2pPr indent="0" lvl="1" marL="0" marR="0" rtl="0" algn="r">
              <a:spcBef>
                <a:spcPts val="0"/>
              </a:spcBef>
              <a:buNone/>
              <a:defRPr b="0" i="0" sz="1200" u="none" cap="none" strike="noStrike">
                <a:solidFill>
                  <a:srgbClr val="888888"/>
                </a:solidFill>
                <a:latin typeface="Calibri"/>
                <a:ea typeface="Calibri"/>
                <a:cs typeface="Calibri"/>
                <a:sym typeface="Calibri"/>
              </a:defRPr>
            </a:lvl2pPr>
            <a:lvl3pPr indent="0" lvl="2" marL="0" marR="0" rtl="0" algn="r">
              <a:spcBef>
                <a:spcPts val="0"/>
              </a:spcBef>
              <a:buNone/>
              <a:defRPr b="0" i="0" sz="1200" u="none" cap="none" strike="noStrike">
                <a:solidFill>
                  <a:srgbClr val="888888"/>
                </a:solidFill>
                <a:latin typeface="Calibri"/>
                <a:ea typeface="Calibri"/>
                <a:cs typeface="Calibri"/>
                <a:sym typeface="Calibri"/>
              </a:defRPr>
            </a:lvl3pPr>
            <a:lvl4pPr indent="0" lvl="3" marL="0" marR="0" rtl="0" algn="r">
              <a:spcBef>
                <a:spcPts val="0"/>
              </a:spcBef>
              <a:buNone/>
              <a:defRPr b="0" i="0" sz="1200" u="none" cap="none" strike="noStrike">
                <a:solidFill>
                  <a:srgbClr val="888888"/>
                </a:solidFill>
                <a:latin typeface="Calibri"/>
                <a:ea typeface="Calibri"/>
                <a:cs typeface="Calibri"/>
                <a:sym typeface="Calibri"/>
              </a:defRPr>
            </a:lvl4pPr>
            <a:lvl5pPr indent="0" lvl="4" marL="0" marR="0" rtl="0" algn="r">
              <a:spcBef>
                <a:spcPts val="0"/>
              </a:spcBef>
              <a:buNone/>
              <a:defRPr b="0" i="0" sz="1200" u="none" cap="none" strike="noStrike">
                <a:solidFill>
                  <a:srgbClr val="888888"/>
                </a:solidFill>
                <a:latin typeface="Calibri"/>
                <a:ea typeface="Calibri"/>
                <a:cs typeface="Calibri"/>
                <a:sym typeface="Calibri"/>
              </a:defRPr>
            </a:lvl5pPr>
            <a:lvl6pPr indent="0" lvl="5" marL="0" marR="0" rtl="0" algn="r">
              <a:spcBef>
                <a:spcPts val="0"/>
              </a:spcBef>
              <a:buNone/>
              <a:defRPr b="0" i="0" sz="1200" u="none" cap="none" strike="noStrike">
                <a:solidFill>
                  <a:srgbClr val="888888"/>
                </a:solidFill>
                <a:latin typeface="Calibri"/>
                <a:ea typeface="Calibri"/>
                <a:cs typeface="Calibri"/>
                <a:sym typeface="Calibri"/>
              </a:defRPr>
            </a:lvl6pPr>
            <a:lvl7pPr indent="0" lvl="6" marL="0" marR="0" rtl="0" algn="r">
              <a:spcBef>
                <a:spcPts val="0"/>
              </a:spcBef>
              <a:buNone/>
              <a:defRPr b="0" i="0" sz="1200" u="none" cap="none" strike="noStrike">
                <a:solidFill>
                  <a:srgbClr val="888888"/>
                </a:solidFill>
                <a:latin typeface="Calibri"/>
                <a:ea typeface="Calibri"/>
                <a:cs typeface="Calibri"/>
                <a:sym typeface="Calibri"/>
              </a:defRPr>
            </a:lvl7pPr>
            <a:lvl8pPr indent="0" lvl="7" marL="0" marR="0" rtl="0" algn="r">
              <a:spcBef>
                <a:spcPts val="0"/>
              </a:spcBef>
              <a:buNone/>
              <a:defRPr b="0" i="0" sz="1200" u="none" cap="none" strike="noStrike">
                <a:solidFill>
                  <a:srgbClr val="888888"/>
                </a:solidFill>
                <a:latin typeface="Calibri"/>
                <a:ea typeface="Calibri"/>
                <a:cs typeface="Calibri"/>
                <a:sym typeface="Calibri"/>
              </a:defRPr>
            </a:lvl8pPr>
            <a:lvl9pPr indent="0" lvl="8" marL="0" marR="0" rtl="0" algn="r">
              <a:spcBef>
                <a:spcPts val="0"/>
              </a:spcBef>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s-CO"/>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7.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7.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7.jpg"/><Relationship Id="rId4" Type="http://schemas.openxmlformats.org/officeDocument/2006/relationships/image" Target="../media/image23.png"/><Relationship Id="rId5" Type="http://schemas.openxmlformats.org/officeDocument/2006/relationships/image" Target="../media/image18.png"/><Relationship Id="rId6" Type="http://schemas.openxmlformats.org/officeDocument/2006/relationships/image" Target="../media/image33.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7.jpg"/><Relationship Id="rId4" Type="http://schemas.openxmlformats.org/officeDocument/2006/relationships/image" Target="../media/image26.png"/><Relationship Id="rId5" Type="http://schemas.openxmlformats.org/officeDocument/2006/relationships/image" Target="../media/image30.png"/><Relationship Id="rId6" Type="http://schemas.openxmlformats.org/officeDocument/2006/relationships/image" Target="../media/image20.png"/><Relationship Id="rId7" Type="http://schemas.openxmlformats.org/officeDocument/2006/relationships/image" Target="../media/image17.png"/><Relationship Id="rId8" Type="http://schemas.openxmlformats.org/officeDocument/2006/relationships/image" Target="../media/image19.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image" Target="../media/image7.jp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 Id="rId3" Type="http://schemas.openxmlformats.org/officeDocument/2006/relationships/image" Target="../media/image7.jp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 Id="rId3" Type="http://schemas.openxmlformats.org/officeDocument/2006/relationships/image" Target="../media/image7.jp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 Id="rId3" Type="http://schemas.openxmlformats.org/officeDocument/2006/relationships/image" Target="../media/image7.jpg"/><Relationship Id="rId4" Type="http://schemas.openxmlformats.org/officeDocument/2006/relationships/image" Target="../media/image22.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 Id="rId3" Type="http://schemas.openxmlformats.org/officeDocument/2006/relationships/image" Target="../media/image7.jpg"/><Relationship Id="rId4" Type="http://schemas.openxmlformats.org/officeDocument/2006/relationships/image" Target="../media/image16.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2.jpg"/><Relationship Id="rId4" Type="http://schemas.openxmlformats.org/officeDocument/2006/relationships/image" Target="../media/image7.jpg"/><Relationship Id="rId5" Type="http://schemas.openxmlformats.org/officeDocument/2006/relationships/image" Target="../media/image4.jp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 Id="rId3" Type="http://schemas.openxmlformats.org/officeDocument/2006/relationships/image" Target="../media/image27.png"/><Relationship Id="rId4" Type="http://schemas.openxmlformats.org/officeDocument/2006/relationships/image" Target="../media/image7.jpg"/><Relationship Id="rId5" Type="http://schemas.openxmlformats.org/officeDocument/2006/relationships/image" Target="../media/image24.jp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2.xml"/><Relationship Id="rId3" Type="http://schemas.openxmlformats.org/officeDocument/2006/relationships/image" Target="../media/image25.png"/><Relationship Id="rId4" Type="http://schemas.openxmlformats.org/officeDocument/2006/relationships/image" Target="../media/image28.png"/><Relationship Id="rId5" Type="http://schemas.openxmlformats.org/officeDocument/2006/relationships/image" Target="../media/image37.png"/><Relationship Id="rId6" Type="http://schemas.openxmlformats.org/officeDocument/2006/relationships/image" Target="../media/image7.jpg"/><Relationship Id="rId7" Type="http://schemas.openxmlformats.org/officeDocument/2006/relationships/image" Target="../media/image31.jpg"/><Relationship Id="rId8" Type="http://schemas.openxmlformats.org/officeDocument/2006/relationships/image" Target="../media/image36.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3.xml"/><Relationship Id="rId3" Type="http://schemas.openxmlformats.org/officeDocument/2006/relationships/image" Target="../media/image29.jpg"/><Relationship Id="rId4" Type="http://schemas.openxmlformats.org/officeDocument/2006/relationships/image" Target="../media/image7.jp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4.xml"/><Relationship Id="rId3" Type="http://schemas.openxmlformats.org/officeDocument/2006/relationships/image" Target="../media/image34.jpg"/><Relationship Id="rId4" Type="http://schemas.openxmlformats.org/officeDocument/2006/relationships/image" Target="../media/image7.jp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5.xml"/><Relationship Id="rId3" Type="http://schemas.openxmlformats.org/officeDocument/2006/relationships/image" Target="../media/image35.jpg"/><Relationship Id="rId4" Type="http://schemas.openxmlformats.org/officeDocument/2006/relationships/image" Target="../media/image32.jpg"/><Relationship Id="rId5" Type="http://schemas.openxmlformats.org/officeDocument/2006/relationships/image" Target="../media/image7.jp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6.xml"/><Relationship Id="rId3" Type="http://schemas.openxmlformats.org/officeDocument/2006/relationships/image" Target="../media/image7.jp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7.xml"/><Relationship Id="rId3" Type="http://schemas.openxmlformats.org/officeDocument/2006/relationships/image" Target="../media/image7.jp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8.xml"/><Relationship Id="rId3" Type="http://schemas.openxmlformats.org/officeDocument/2006/relationships/image" Target="../media/image7.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7.jpg"/><Relationship Id="rId4" Type="http://schemas.openxmlformats.org/officeDocument/2006/relationships/image" Target="../media/image9.png"/><Relationship Id="rId5" Type="http://schemas.openxmlformats.org/officeDocument/2006/relationships/image" Target="../media/image15.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8.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7.jpg"/><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3.jpg"/><Relationship Id="rId4" Type="http://schemas.openxmlformats.org/officeDocument/2006/relationships/image" Target="../media/image14.png"/><Relationship Id="rId5" Type="http://schemas.openxmlformats.org/officeDocument/2006/relationships/image" Target="../media/image7.jpg"/><Relationship Id="rId6" Type="http://schemas.openxmlformats.org/officeDocument/2006/relationships/image" Target="../media/image12.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6.jpg"/><Relationship Id="rId4" Type="http://schemas.openxmlformats.org/officeDocument/2006/relationships/image" Target="../media/image11.png"/><Relationship Id="rId5" Type="http://schemas.openxmlformats.org/officeDocument/2006/relationships/image" Target="../media/image21.png"/><Relationship Id="rId6" Type="http://schemas.openxmlformats.org/officeDocument/2006/relationships/image" Target="../media/image13.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6.jpg"/><Relationship Id="rId4" Type="http://schemas.openxmlformats.org/officeDocument/2006/relationships/image" Target="../media/image10.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87" name="Shape 87"/>
        <p:cNvGrpSpPr/>
        <p:nvPr/>
      </p:nvGrpSpPr>
      <p:grpSpPr>
        <a:xfrm>
          <a:off x="0" y="0"/>
          <a:ext cx="0" cy="0"/>
          <a:chOff x="0" y="0"/>
          <a:chExt cx="0" cy="0"/>
        </a:xfrm>
      </p:grpSpPr>
      <p:sp>
        <p:nvSpPr>
          <p:cNvPr id="88" name="Google Shape;88;p13"/>
          <p:cNvSpPr/>
          <p:nvPr/>
        </p:nvSpPr>
        <p:spPr>
          <a:xfrm>
            <a:off x="0" y="0"/>
            <a:ext cx="12192000" cy="6858000"/>
          </a:xfrm>
          <a:prstGeom prst="rect">
            <a:avLst/>
          </a:prstGeom>
          <a:solidFill>
            <a:srgbClr val="7DAA54"/>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89" name="Google Shape;89;p13"/>
          <p:cNvSpPr/>
          <p:nvPr/>
        </p:nvSpPr>
        <p:spPr>
          <a:xfrm>
            <a:off x="0" y="2716306"/>
            <a:ext cx="12192000" cy="932388"/>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pic>
        <p:nvPicPr>
          <p:cNvPr id="90" name="Google Shape;90;p13"/>
          <p:cNvPicPr preferRelativeResize="0"/>
          <p:nvPr/>
        </p:nvPicPr>
        <p:blipFill rotWithShape="1">
          <a:blip r:embed="rId3">
            <a:alphaModFix/>
          </a:blip>
          <a:srcRect b="0" l="0" r="0" t="0"/>
          <a:stretch/>
        </p:blipFill>
        <p:spPr>
          <a:xfrm>
            <a:off x="4519332" y="5507824"/>
            <a:ext cx="3153336" cy="883172"/>
          </a:xfrm>
          <a:prstGeom prst="rect">
            <a:avLst/>
          </a:prstGeom>
          <a:noFill/>
          <a:ln>
            <a:noFill/>
          </a:ln>
        </p:spPr>
      </p:pic>
      <p:sp>
        <p:nvSpPr>
          <p:cNvPr id="91" name="Google Shape;91;p13"/>
          <p:cNvSpPr/>
          <p:nvPr/>
        </p:nvSpPr>
        <p:spPr>
          <a:xfrm>
            <a:off x="5338222" y="3896752"/>
            <a:ext cx="1199046" cy="595035"/>
          </a:xfrm>
          <a:prstGeom prst="rect">
            <a:avLst/>
          </a:prstGeom>
          <a:noFill/>
          <a:ln>
            <a:noFill/>
          </a:ln>
        </p:spPr>
        <p:txBody>
          <a:bodyPr anchorCtr="0" anchor="ctr" bIns="50800" lIns="50800" spcFirstLastPara="1" rIns="50800" wrap="square" tIns="50800">
            <a:noAutofit/>
          </a:bodyPr>
          <a:lstStyle/>
          <a:p>
            <a:pPr indent="0" lvl="0" marL="0" marR="0" rtl="0" algn="l">
              <a:spcBef>
                <a:spcPts val="0"/>
              </a:spcBef>
              <a:spcAft>
                <a:spcPts val="0"/>
              </a:spcAft>
              <a:buNone/>
            </a:pPr>
            <a:r>
              <a:rPr b="0" i="0" lang="es-CO" sz="3200" u="none" cap="none" strike="noStrike">
                <a:solidFill>
                  <a:srgbClr val="FFFFFF"/>
                </a:solidFill>
                <a:latin typeface="Arial Black"/>
                <a:ea typeface="Arial Black"/>
                <a:cs typeface="Arial Black"/>
                <a:sym typeface="Arial Black"/>
              </a:rPr>
              <a:t>2020</a:t>
            </a:r>
            <a:endParaRPr/>
          </a:p>
        </p:txBody>
      </p:sp>
      <p:sp>
        <p:nvSpPr>
          <p:cNvPr id="92" name="Google Shape;92;p13"/>
          <p:cNvSpPr/>
          <p:nvPr/>
        </p:nvSpPr>
        <p:spPr>
          <a:xfrm>
            <a:off x="1761999" y="2827318"/>
            <a:ext cx="8873965" cy="821376"/>
          </a:xfrm>
          <a:prstGeom prst="rect">
            <a:avLst/>
          </a:prstGeom>
          <a:noFill/>
          <a:ln>
            <a:noFill/>
          </a:ln>
        </p:spPr>
        <p:txBody>
          <a:bodyPr anchorCtr="0" anchor="ctr" bIns="71425" lIns="71425" spcFirstLastPara="1" rIns="71425" wrap="square" tIns="71425">
            <a:noAutofit/>
          </a:bodyPr>
          <a:lstStyle/>
          <a:p>
            <a:pPr indent="0" lvl="0" marL="0" marR="0" rtl="0" algn="l">
              <a:spcBef>
                <a:spcPts val="0"/>
              </a:spcBef>
              <a:spcAft>
                <a:spcPts val="0"/>
              </a:spcAft>
              <a:buNone/>
            </a:pPr>
            <a:r>
              <a:rPr b="0" i="0" lang="es-CO" sz="4400" u="none" cap="none" strike="noStrike">
                <a:solidFill>
                  <a:srgbClr val="54585E"/>
                </a:solidFill>
                <a:latin typeface="Arial Black"/>
                <a:ea typeface="Arial Black"/>
                <a:cs typeface="Arial Black"/>
                <a:sym typeface="Arial Black"/>
              </a:rPr>
              <a:t>DÍA SIN CARRO Y SIN MOTO</a:t>
            </a:r>
            <a:endParaRPr b="0" i="0" sz="4400" u="none" cap="none" strike="noStrike">
              <a:solidFill>
                <a:srgbClr val="54585E"/>
              </a:solidFill>
              <a:latin typeface="Arial Black"/>
              <a:ea typeface="Arial Black"/>
              <a:cs typeface="Arial Black"/>
              <a:sym typeface="Arial Black"/>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84" name="Shape 184"/>
        <p:cNvGrpSpPr/>
        <p:nvPr/>
      </p:nvGrpSpPr>
      <p:grpSpPr>
        <a:xfrm>
          <a:off x="0" y="0"/>
          <a:ext cx="0" cy="0"/>
          <a:chOff x="0" y="0"/>
          <a:chExt cx="0" cy="0"/>
        </a:xfrm>
      </p:grpSpPr>
      <p:sp>
        <p:nvSpPr>
          <p:cNvPr id="185" name="Google Shape;185;p22"/>
          <p:cNvSpPr txBox="1"/>
          <p:nvPr>
            <p:ph idx="1" type="body"/>
          </p:nvPr>
        </p:nvSpPr>
        <p:spPr>
          <a:xfrm>
            <a:off x="838200" y="1841763"/>
            <a:ext cx="10515600" cy="3983504"/>
          </a:xfrm>
          <a:prstGeom prst="rect">
            <a:avLst/>
          </a:prstGeom>
          <a:noFill/>
          <a:ln>
            <a:noFill/>
          </a:ln>
        </p:spPr>
        <p:txBody>
          <a:bodyPr anchorCtr="0" anchor="t" bIns="45700" lIns="91425" spcFirstLastPara="1" rIns="91425" wrap="square" tIns="45700">
            <a:noAutofit/>
          </a:bodyPr>
          <a:lstStyle/>
          <a:p>
            <a:pPr indent="-228600" lvl="0" marL="228600" rtl="0" algn="just">
              <a:lnSpc>
                <a:spcPct val="100000"/>
              </a:lnSpc>
              <a:spcBef>
                <a:spcPts val="0"/>
              </a:spcBef>
              <a:spcAft>
                <a:spcPts val="0"/>
              </a:spcAft>
              <a:buClr>
                <a:srgbClr val="54585E"/>
              </a:buClr>
              <a:buSzPts val="2200"/>
              <a:buChar char="•"/>
            </a:pPr>
            <a:r>
              <a:rPr b="1" lang="es-CO" sz="2200">
                <a:solidFill>
                  <a:srgbClr val="54585E"/>
                </a:solidFill>
                <a:latin typeface="Arial"/>
                <a:ea typeface="Arial"/>
                <a:cs typeface="Arial"/>
                <a:sym typeface="Arial"/>
              </a:rPr>
              <a:t>Pedagógicos:</a:t>
            </a:r>
            <a:r>
              <a:rPr lang="es-CO" sz="2200">
                <a:solidFill>
                  <a:srgbClr val="54585E"/>
                </a:solidFill>
                <a:latin typeface="Arial"/>
                <a:ea typeface="Arial"/>
                <a:cs typeface="Arial"/>
                <a:sym typeface="Arial"/>
              </a:rPr>
              <a:t> evidenciar qué es movilidad sostenible, cuáles son los modos de transporte sostenible y por qué se consideran así. Que inviten a pensar en el impacto positivo de la movilidad sostenible. Ej: ¿Sabías que los vehículos particulares son los responsables del 52% de las emisiones de CO2 en Bogotá? </a:t>
            </a:r>
            <a:endParaRPr/>
          </a:p>
          <a:p>
            <a:pPr indent="-228600" lvl="0" marL="228600" rtl="0" algn="just">
              <a:lnSpc>
                <a:spcPct val="100000"/>
              </a:lnSpc>
              <a:spcBef>
                <a:spcPts val="1000"/>
              </a:spcBef>
              <a:spcAft>
                <a:spcPts val="0"/>
              </a:spcAft>
              <a:buClr>
                <a:srgbClr val="54585E"/>
              </a:buClr>
              <a:buSzPts val="2200"/>
              <a:buChar char="•"/>
            </a:pPr>
            <a:r>
              <a:rPr b="1" lang="es-CO" sz="2200">
                <a:solidFill>
                  <a:srgbClr val="54585E"/>
                </a:solidFill>
                <a:latin typeface="Arial"/>
                <a:ea typeface="Arial"/>
                <a:cs typeface="Arial"/>
                <a:sym typeface="Arial"/>
              </a:rPr>
              <a:t>Inspiradores:</a:t>
            </a:r>
            <a:r>
              <a:rPr lang="es-CO" sz="2200">
                <a:solidFill>
                  <a:srgbClr val="54585E"/>
                </a:solidFill>
                <a:latin typeface="Arial"/>
                <a:ea typeface="Arial"/>
                <a:cs typeface="Arial"/>
                <a:sym typeface="Arial"/>
              </a:rPr>
              <a:t> poniendo a los ciudadanos como protagonistas y generando compromiso con la ciudad, el medio ambiente y la movilidad sostenible. </a:t>
            </a:r>
            <a:endParaRPr/>
          </a:p>
          <a:p>
            <a:pPr indent="-228600" lvl="0" marL="228600" rtl="0" algn="just">
              <a:lnSpc>
                <a:spcPct val="100000"/>
              </a:lnSpc>
              <a:spcBef>
                <a:spcPts val="1000"/>
              </a:spcBef>
              <a:spcAft>
                <a:spcPts val="0"/>
              </a:spcAft>
              <a:buClr>
                <a:srgbClr val="54585E"/>
              </a:buClr>
              <a:buSzPts val="2200"/>
              <a:buChar char="•"/>
            </a:pPr>
            <a:r>
              <a:rPr b="1" lang="es-CO" sz="2200">
                <a:solidFill>
                  <a:srgbClr val="54585E"/>
                </a:solidFill>
                <a:latin typeface="Arial"/>
                <a:ea typeface="Arial"/>
                <a:cs typeface="Arial"/>
                <a:sym typeface="Arial"/>
              </a:rPr>
              <a:t>De servicio: </a:t>
            </a:r>
            <a:r>
              <a:rPr lang="es-CO" sz="2200">
                <a:solidFill>
                  <a:srgbClr val="54585E"/>
                </a:solidFill>
                <a:latin typeface="Arial"/>
                <a:ea typeface="Arial"/>
                <a:cs typeface="Arial"/>
                <a:sym typeface="Arial"/>
              </a:rPr>
              <a:t>con información útil del Día Sin Carro, vías disponibles para movilizarse en bici, espacios peatonales, cicloparqueaderos, disponibilidad y horarios de transporte público y actividades generales. </a:t>
            </a:r>
            <a:endParaRPr sz="2200">
              <a:solidFill>
                <a:srgbClr val="54585E"/>
              </a:solidFill>
              <a:latin typeface="Arial"/>
              <a:ea typeface="Arial"/>
              <a:cs typeface="Arial"/>
              <a:sym typeface="Arial"/>
            </a:endParaRPr>
          </a:p>
          <a:p>
            <a:pPr indent="0" lvl="0" marL="0" rtl="0" algn="just">
              <a:lnSpc>
                <a:spcPct val="100000"/>
              </a:lnSpc>
              <a:spcBef>
                <a:spcPts val="1000"/>
              </a:spcBef>
              <a:spcAft>
                <a:spcPts val="0"/>
              </a:spcAft>
              <a:buClr>
                <a:srgbClr val="54585E"/>
              </a:buClr>
              <a:buSzPts val="1600"/>
              <a:buNone/>
            </a:pPr>
            <a:r>
              <a:rPr lang="es-CO" sz="1600">
                <a:solidFill>
                  <a:srgbClr val="54585E"/>
                </a:solidFill>
                <a:latin typeface="Arial"/>
                <a:ea typeface="Arial"/>
                <a:cs typeface="Arial"/>
                <a:sym typeface="Arial"/>
              </a:rPr>
              <a:t>* Estrategia de comunicación interna</a:t>
            </a:r>
            <a:endParaRPr sz="1600">
              <a:solidFill>
                <a:srgbClr val="54585E"/>
              </a:solidFill>
              <a:latin typeface="Arial"/>
              <a:ea typeface="Arial"/>
              <a:cs typeface="Arial"/>
              <a:sym typeface="Arial"/>
            </a:endParaRPr>
          </a:p>
          <a:p>
            <a:pPr indent="-82550" lvl="0" marL="228600" rtl="0" algn="just">
              <a:lnSpc>
                <a:spcPct val="100000"/>
              </a:lnSpc>
              <a:spcBef>
                <a:spcPts val="1000"/>
              </a:spcBef>
              <a:spcAft>
                <a:spcPts val="0"/>
              </a:spcAft>
              <a:buClr>
                <a:schemeClr val="dk1"/>
              </a:buClr>
              <a:buSzPts val="2300"/>
              <a:buNone/>
            </a:pPr>
            <a:r>
              <a:t/>
            </a:r>
            <a:endParaRPr sz="2300">
              <a:solidFill>
                <a:srgbClr val="54585E"/>
              </a:solidFill>
              <a:latin typeface="Arial"/>
              <a:ea typeface="Arial"/>
              <a:cs typeface="Arial"/>
              <a:sym typeface="Arial"/>
            </a:endParaRPr>
          </a:p>
        </p:txBody>
      </p:sp>
      <p:sp>
        <p:nvSpPr>
          <p:cNvPr id="186" name="Google Shape;186;p22"/>
          <p:cNvSpPr/>
          <p:nvPr/>
        </p:nvSpPr>
        <p:spPr>
          <a:xfrm>
            <a:off x="-1" y="516200"/>
            <a:ext cx="7449671" cy="477188"/>
          </a:xfrm>
          <a:prstGeom prst="rect">
            <a:avLst/>
          </a:prstGeom>
          <a:solidFill>
            <a:srgbClr val="D8D8D8"/>
          </a:solidFill>
          <a:ln>
            <a:noFill/>
          </a:ln>
        </p:spPr>
        <p:txBody>
          <a:bodyPr anchorCtr="0" anchor="ctr" bIns="71425" lIns="71425" spcFirstLastPara="1" rIns="71425" wrap="square" tIns="71425">
            <a:noAutofit/>
          </a:bodyPr>
          <a:lstStyle/>
          <a:p>
            <a:pPr indent="0" lvl="0" marL="0" marR="0" rtl="0" algn="l">
              <a:spcBef>
                <a:spcPts val="0"/>
              </a:spcBef>
              <a:spcAft>
                <a:spcPts val="0"/>
              </a:spcAft>
              <a:buNone/>
            </a:pPr>
            <a:r>
              <a:t/>
            </a:r>
            <a:endParaRPr sz="2500">
              <a:solidFill>
                <a:srgbClr val="757070"/>
              </a:solidFill>
              <a:latin typeface="Calibri"/>
              <a:ea typeface="Calibri"/>
              <a:cs typeface="Calibri"/>
              <a:sym typeface="Calibri"/>
            </a:endParaRPr>
          </a:p>
        </p:txBody>
      </p:sp>
      <p:sp>
        <p:nvSpPr>
          <p:cNvPr id="187" name="Google Shape;187;p22"/>
          <p:cNvSpPr txBox="1"/>
          <p:nvPr/>
        </p:nvSpPr>
        <p:spPr>
          <a:xfrm>
            <a:off x="838199" y="324485"/>
            <a:ext cx="10899371" cy="1325563"/>
          </a:xfrm>
          <a:prstGeom prst="rect">
            <a:avLst/>
          </a:prstGeom>
          <a:noFill/>
          <a:ln>
            <a:noFill/>
          </a:ln>
        </p:spPr>
        <p:txBody>
          <a:bodyPr anchorCtr="0" anchor="ctr" bIns="45700" lIns="91425" spcFirstLastPara="1" rIns="91425" wrap="square" tIns="45700">
            <a:noAutofit/>
          </a:bodyPr>
          <a:lstStyle/>
          <a:p>
            <a:pPr indent="0" lvl="0" marL="0" marR="0" rtl="0" algn="l">
              <a:lnSpc>
                <a:spcPct val="150000"/>
              </a:lnSpc>
              <a:spcBef>
                <a:spcPts val="0"/>
              </a:spcBef>
              <a:spcAft>
                <a:spcPts val="0"/>
              </a:spcAft>
              <a:buClr>
                <a:schemeClr val="accent6"/>
              </a:buClr>
              <a:buSzPts val="2700"/>
              <a:buFont typeface="Arial Black"/>
              <a:buNone/>
            </a:pPr>
            <a:r>
              <a:rPr b="1" lang="es-CO" sz="2700">
                <a:solidFill>
                  <a:schemeClr val="accent6"/>
                </a:solidFill>
                <a:latin typeface="Arial Black"/>
                <a:ea typeface="Arial Black"/>
                <a:cs typeface="Arial Black"/>
                <a:sym typeface="Arial Black"/>
              </a:rPr>
              <a:t>Tipos de mensajes de expectativa</a:t>
            </a:r>
            <a:br>
              <a:rPr b="1" lang="es-CO" sz="4400">
                <a:solidFill>
                  <a:schemeClr val="dk1"/>
                </a:solidFill>
                <a:latin typeface="Century Gothic"/>
                <a:ea typeface="Century Gothic"/>
                <a:cs typeface="Century Gothic"/>
                <a:sym typeface="Century Gothic"/>
              </a:rPr>
            </a:br>
            <a:r>
              <a:rPr b="1" lang="es-CO" sz="2400" cap="none">
                <a:solidFill>
                  <a:srgbClr val="53585F"/>
                </a:solidFill>
                <a:latin typeface="Arial Black"/>
                <a:ea typeface="Arial Black"/>
                <a:cs typeface="Arial Black"/>
                <a:sym typeface="Arial Black"/>
              </a:rPr>
              <a:t>DEJA TU HUELLA VERDE, MUÉVETE SOSTENIBLE</a:t>
            </a:r>
            <a:endParaRPr b="1" sz="2700" cap="none">
              <a:solidFill>
                <a:srgbClr val="53585F"/>
              </a:solidFill>
              <a:latin typeface="Arial Black"/>
              <a:ea typeface="Arial Black"/>
              <a:cs typeface="Arial Black"/>
              <a:sym typeface="Arial Black"/>
            </a:endParaRPr>
          </a:p>
        </p:txBody>
      </p:sp>
      <p:sp>
        <p:nvSpPr>
          <p:cNvPr id="188" name="Google Shape;188;p22"/>
          <p:cNvSpPr/>
          <p:nvPr/>
        </p:nvSpPr>
        <p:spPr>
          <a:xfrm>
            <a:off x="0" y="6665218"/>
            <a:ext cx="12192000" cy="192782"/>
          </a:xfrm>
          <a:prstGeom prst="rect">
            <a:avLst/>
          </a:prstGeom>
          <a:solidFill>
            <a:srgbClr val="7DAA54"/>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pic>
        <p:nvPicPr>
          <p:cNvPr id="189" name="Google Shape;189;p22"/>
          <p:cNvPicPr preferRelativeResize="0"/>
          <p:nvPr/>
        </p:nvPicPr>
        <p:blipFill rotWithShape="1">
          <a:blip r:embed="rId3">
            <a:alphaModFix/>
          </a:blip>
          <a:srcRect b="0" l="0" r="0" t="0"/>
          <a:stretch/>
        </p:blipFill>
        <p:spPr>
          <a:xfrm>
            <a:off x="9900458" y="5882467"/>
            <a:ext cx="2291542" cy="766483"/>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94" name="Shape 194"/>
        <p:cNvGrpSpPr/>
        <p:nvPr/>
      </p:nvGrpSpPr>
      <p:grpSpPr>
        <a:xfrm>
          <a:off x="0" y="0"/>
          <a:ext cx="0" cy="0"/>
          <a:chOff x="0" y="0"/>
          <a:chExt cx="0" cy="0"/>
        </a:xfrm>
      </p:grpSpPr>
      <p:sp>
        <p:nvSpPr>
          <p:cNvPr id="195" name="Google Shape;195;p23"/>
          <p:cNvSpPr txBox="1"/>
          <p:nvPr>
            <p:ph idx="1" type="body"/>
          </p:nvPr>
        </p:nvSpPr>
        <p:spPr>
          <a:xfrm>
            <a:off x="838200" y="1740237"/>
            <a:ext cx="10515600" cy="4351338"/>
          </a:xfrm>
          <a:prstGeom prst="rect">
            <a:avLst/>
          </a:prstGeom>
          <a:noFill/>
          <a:ln>
            <a:noFill/>
          </a:ln>
        </p:spPr>
        <p:txBody>
          <a:bodyPr anchorCtr="0" anchor="t" bIns="45700" lIns="91425" spcFirstLastPara="1" rIns="91425" wrap="square" tIns="45700">
            <a:noAutofit/>
          </a:bodyPr>
          <a:lstStyle/>
          <a:p>
            <a:pPr indent="-228600" lvl="0" marL="228600" rtl="0" algn="just">
              <a:lnSpc>
                <a:spcPct val="100000"/>
              </a:lnSpc>
              <a:spcBef>
                <a:spcPts val="0"/>
              </a:spcBef>
              <a:spcAft>
                <a:spcPts val="0"/>
              </a:spcAft>
              <a:buClr>
                <a:srgbClr val="54585E"/>
              </a:buClr>
              <a:buSzPts val="2300"/>
              <a:buChar char="•"/>
            </a:pPr>
            <a:r>
              <a:rPr lang="es-CO" sz="2300">
                <a:solidFill>
                  <a:srgbClr val="54585E"/>
                </a:solidFill>
                <a:latin typeface="Arial"/>
                <a:ea typeface="Arial"/>
                <a:cs typeface="Arial"/>
                <a:sym typeface="Arial"/>
              </a:rPr>
              <a:t>Alcaldesa y Secretario destacando su amor por la bici y la movilidad sostenible. </a:t>
            </a:r>
            <a:endParaRPr/>
          </a:p>
          <a:p>
            <a:pPr indent="-228600" lvl="0" marL="228600" rtl="0" algn="just">
              <a:lnSpc>
                <a:spcPct val="100000"/>
              </a:lnSpc>
              <a:spcBef>
                <a:spcPts val="1000"/>
              </a:spcBef>
              <a:spcAft>
                <a:spcPts val="0"/>
              </a:spcAft>
              <a:buClr>
                <a:srgbClr val="54585E"/>
              </a:buClr>
              <a:buSzPts val="2300"/>
              <a:buChar char="•"/>
            </a:pPr>
            <a:r>
              <a:rPr lang="es-CO" sz="2300">
                <a:solidFill>
                  <a:srgbClr val="54585E"/>
                </a:solidFill>
                <a:latin typeface="Arial"/>
                <a:ea typeface="Arial"/>
                <a:cs typeface="Arial"/>
                <a:sym typeface="Arial"/>
              </a:rPr>
              <a:t>Mujeres poderosas que se mueven en bicicleta.</a:t>
            </a:r>
            <a:endParaRPr sz="2300">
              <a:solidFill>
                <a:srgbClr val="54585E"/>
              </a:solidFill>
              <a:latin typeface="Arial"/>
              <a:ea typeface="Arial"/>
              <a:cs typeface="Arial"/>
              <a:sym typeface="Arial"/>
            </a:endParaRPr>
          </a:p>
          <a:p>
            <a:pPr indent="-228600" lvl="0" marL="228600" rtl="0" algn="just">
              <a:lnSpc>
                <a:spcPct val="100000"/>
              </a:lnSpc>
              <a:spcBef>
                <a:spcPts val="1000"/>
              </a:spcBef>
              <a:spcAft>
                <a:spcPts val="0"/>
              </a:spcAft>
              <a:buClr>
                <a:srgbClr val="54585E"/>
              </a:buClr>
              <a:buSzPts val="2300"/>
              <a:buChar char="•"/>
            </a:pPr>
            <a:r>
              <a:rPr lang="es-CO" sz="2300">
                <a:solidFill>
                  <a:srgbClr val="54585E"/>
                </a:solidFill>
                <a:latin typeface="Arial"/>
                <a:ea typeface="Arial"/>
                <a:cs typeface="Arial"/>
                <a:sym typeface="Arial"/>
              </a:rPr>
              <a:t>Trabajadores verracos y comprometidos que se mueven en transporte público. </a:t>
            </a:r>
            <a:endParaRPr sz="2300">
              <a:solidFill>
                <a:srgbClr val="54585E"/>
              </a:solidFill>
              <a:latin typeface="Arial"/>
              <a:ea typeface="Arial"/>
              <a:cs typeface="Arial"/>
              <a:sym typeface="Arial"/>
            </a:endParaRPr>
          </a:p>
          <a:p>
            <a:pPr indent="-228600" lvl="0" marL="228600" rtl="0" algn="just">
              <a:lnSpc>
                <a:spcPct val="100000"/>
              </a:lnSpc>
              <a:spcBef>
                <a:spcPts val="1000"/>
              </a:spcBef>
              <a:spcAft>
                <a:spcPts val="0"/>
              </a:spcAft>
              <a:buClr>
                <a:srgbClr val="54585E"/>
              </a:buClr>
              <a:buSzPts val="2300"/>
              <a:buChar char="•"/>
            </a:pPr>
            <a:r>
              <a:rPr lang="es-CO" sz="2300">
                <a:solidFill>
                  <a:srgbClr val="54585E"/>
                </a:solidFill>
                <a:latin typeface="Arial"/>
                <a:ea typeface="Arial"/>
                <a:cs typeface="Arial"/>
                <a:sym typeface="Arial"/>
              </a:rPr>
              <a:t>Personas que se han bajado de los vehículos automotores para moverse de manera sostenible.</a:t>
            </a:r>
            <a:endParaRPr sz="2300">
              <a:solidFill>
                <a:srgbClr val="54585E"/>
              </a:solidFill>
              <a:latin typeface="Arial"/>
              <a:ea typeface="Arial"/>
              <a:cs typeface="Arial"/>
              <a:sym typeface="Arial"/>
            </a:endParaRPr>
          </a:p>
          <a:p>
            <a:pPr indent="-228600" lvl="0" marL="228600" rtl="0" algn="just">
              <a:lnSpc>
                <a:spcPct val="100000"/>
              </a:lnSpc>
              <a:spcBef>
                <a:spcPts val="1000"/>
              </a:spcBef>
              <a:spcAft>
                <a:spcPts val="0"/>
              </a:spcAft>
              <a:buClr>
                <a:srgbClr val="54585E"/>
              </a:buClr>
              <a:buSzPts val="2300"/>
              <a:buChar char="•"/>
            </a:pPr>
            <a:r>
              <a:rPr lang="es-CO" sz="2300">
                <a:solidFill>
                  <a:srgbClr val="54585E"/>
                </a:solidFill>
                <a:latin typeface="Arial"/>
                <a:ea typeface="Arial"/>
                <a:cs typeface="Arial"/>
                <a:sym typeface="Arial"/>
              </a:rPr>
              <a:t>Niños preocupados por el medio ambiente que les dan lecciones a los adultos sobre cómo moverse de manera sostenible.</a:t>
            </a:r>
            <a:endParaRPr/>
          </a:p>
          <a:p>
            <a:pPr indent="-228600" lvl="0" marL="228600" rtl="0" algn="just">
              <a:lnSpc>
                <a:spcPct val="100000"/>
              </a:lnSpc>
              <a:spcBef>
                <a:spcPts val="1000"/>
              </a:spcBef>
              <a:spcAft>
                <a:spcPts val="0"/>
              </a:spcAft>
              <a:buClr>
                <a:srgbClr val="54585E"/>
              </a:buClr>
              <a:buSzPts val="2300"/>
              <a:buChar char="•"/>
            </a:pPr>
            <a:r>
              <a:rPr lang="es-CO" sz="2300">
                <a:solidFill>
                  <a:srgbClr val="54585E"/>
                </a:solidFill>
                <a:latin typeface="Arial"/>
                <a:ea typeface="Arial"/>
                <a:cs typeface="Arial"/>
                <a:sym typeface="Arial"/>
              </a:rPr>
              <a:t>Directivo de empresa moviéndose en patineta eléctrica.</a:t>
            </a:r>
            <a:endParaRPr/>
          </a:p>
        </p:txBody>
      </p:sp>
      <p:sp>
        <p:nvSpPr>
          <p:cNvPr id="196" name="Google Shape;196;p23"/>
          <p:cNvSpPr/>
          <p:nvPr/>
        </p:nvSpPr>
        <p:spPr>
          <a:xfrm>
            <a:off x="-1" y="516200"/>
            <a:ext cx="8530389" cy="477188"/>
          </a:xfrm>
          <a:prstGeom prst="rect">
            <a:avLst/>
          </a:prstGeom>
          <a:solidFill>
            <a:srgbClr val="D8D8D8"/>
          </a:solidFill>
          <a:ln>
            <a:noFill/>
          </a:ln>
        </p:spPr>
        <p:txBody>
          <a:bodyPr anchorCtr="0" anchor="ctr" bIns="71425" lIns="71425" spcFirstLastPara="1" rIns="71425" wrap="square" tIns="71425">
            <a:noAutofit/>
          </a:bodyPr>
          <a:lstStyle/>
          <a:p>
            <a:pPr indent="0" lvl="0" marL="0" marR="0" rtl="0" algn="l">
              <a:spcBef>
                <a:spcPts val="0"/>
              </a:spcBef>
              <a:spcAft>
                <a:spcPts val="0"/>
              </a:spcAft>
              <a:buNone/>
            </a:pPr>
            <a:r>
              <a:t/>
            </a:r>
            <a:endParaRPr sz="2500">
              <a:solidFill>
                <a:srgbClr val="757070"/>
              </a:solidFill>
              <a:latin typeface="Calibri"/>
              <a:ea typeface="Calibri"/>
              <a:cs typeface="Calibri"/>
              <a:sym typeface="Calibri"/>
            </a:endParaRPr>
          </a:p>
        </p:txBody>
      </p:sp>
      <p:sp>
        <p:nvSpPr>
          <p:cNvPr id="197" name="Google Shape;197;p23"/>
          <p:cNvSpPr txBox="1"/>
          <p:nvPr/>
        </p:nvSpPr>
        <p:spPr>
          <a:xfrm>
            <a:off x="838199" y="324485"/>
            <a:ext cx="10899371" cy="1325563"/>
          </a:xfrm>
          <a:prstGeom prst="rect">
            <a:avLst/>
          </a:prstGeom>
          <a:noFill/>
          <a:ln>
            <a:noFill/>
          </a:ln>
        </p:spPr>
        <p:txBody>
          <a:bodyPr anchorCtr="0" anchor="ctr" bIns="45700" lIns="91425" spcFirstLastPara="1" rIns="91425" wrap="square" tIns="45700">
            <a:noAutofit/>
          </a:bodyPr>
          <a:lstStyle/>
          <a:p>
            <a:pPr indent="0" lvl="0" marL="0" marR="0" rtl="0" algn="l">
              <a:lnSpc>
                <a:spcPct val="150000"/>
              </a:lnSpc>
              <a:spcBef>
                <a:spcPts val="0"/>
              </a:spcBef>
              <a:spcAft>
                <a:spcPts val="0"/>
              </a:spcAft>
              <a:buClr>
                <a:schemeClr val="accent6"/>
              </a:buClr>
              <a:buSzPts val="2700"/>
              <a:buFont typeface="Arial Black"/>
              <a:buNone/>
            </a:pPr>
            <a:r>
              <a:rPr b="1" lang="es-CO" sz="2700">
                <a:solidFill>
                  <a:schemeClr val="accent6"/>
                </a:solidFill>
                <a:latin typeface="Arial Black"/>
                <a:ea typeface="Arial Black"/>
                <a:cs typeface="Arial Black"/>
                <a:sym typeface="Arial Black"/>
              </a:rPr>
              <a:t>Videos de expectativa (en producción)</a:t>
            </a:r>
            <a:br>
              <a:rPr b="1" lang="es-CO" sz="4400">
                <a:solidFill>
                  <a:schemeClr val="dk1"/>
                </a:solidFill>
                <a:latin typeface="Century Gothic"/>
                <a:ea typeface="Century Gothic"/>
                <a:cs typeface="Century Gothic"/>
                <a:sym typeface="Century Gothic"/>
              </a:rPr>
            </a:br>
            <a:r>
              <a:rPr b="1" lang="es-CO" sz="2400" cap="none">
                <a:solidFill>
                  <a:srgbClr val="53585F"/>
                </a:solidFill>
                <a:latin typeface="Arial Black"/>
                <a:ea typeface="Arial Black"/>
                <a:cs typeface="Arial Black"/>
                <a:sym typeface="Arial Black"/>
              </a:rPr>
              <a:t>DEJA TU HUELLA VERDE, MUÉVETE SOSTENIBLE</a:t>
            </a:r>
            <a:endParaRPr b="1" sz="2700" cap="none">
              <a:solidFill>
                <a:srgbClr val="53585F"/>
              </a:solidFill>
              <a:latin typeface="Arial Black"/>
              <a:ea typeface="Arial Black"/>
              <a:cs typeface="Arial Black"/>
              <a:sym typeface="Arial Black"/>
            </a:endParaRPr>
          </a:p>
        </p:txBody>
      </p:sp>
      <p:sp>
        <p:nvSpPr>
          <p:cNvPr id="198" name="Google Shape;198;p23"/>
          <p:cNvSpPr/>
          <p:nvPr/>
        </p:nvSpPr>
        <p:spPr>
          <a:xfrm>
            <a:off x="0" y="6665218"/>
            <a:ext cx="12192000" cy="192782"/>
          </a:xfrm>
          <a:prstGeom prst="rect">
            <a:avLst/>
          </a:prstGeom>
          <a:solidFill>
            <a:srgbClr val="7DAA54"/>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pic>
        <p:nvPicPr>
          <p:cNvPr id="199" name="Google Shape;199;p23"/>
          <p:cNvPicPr preferRelativeResize="0"/>
          <p:nvPr/>
        </p:nvPicPr>
        <p:blipFill rotWithShape="1">
          <a:blip r:embed="rId3">
            <a:alphaModFix/>
          </a:blip>
          <a:srcRect b="0" l="0" r="0" t="0"/>
          <a:stretch/>
        </p:blipFill>
        <p:spPr>
          <a:xfrm>
            <a:off x="9900458" y="5882467"/>
            <a:ext cx="2291542" cy="766483"/>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03" name="Shape 203"/>
        <p:cNvGrpSpPr/>
        <p:nvPr/>
      </p:nvGrpSpPr>
      <p:grpSpPr>
        <a:xfrm>
          <a:off x="0" y="0"/>
          <a:ext cx="0" cy="0"/>
          <a:chOff x="0" y="0"/>
          <a:chExt cx="0" cy="0"/>
        </a:xfrm>
      </p:grpSpPr>
      <p:sp>
        <p:nvSpPr>
          <p:cNvPr id="204" name="Google Shape;204;p24"/>
          <p:cNvSpPr/>
          <p:nvPr/>
        </p:nvSpPr>
        <p:spPr>
          <a:xfrm>
            <a:off x="-1" y="516200"/>
            <a:ext cx="4860759" cy="477188"/>
          </a:xfrm>
          <a:prstGeom prst="rect">
            <a:avLst/>
          </a:prstGeom>
          <a:solidFill>
            <a:srgbClr val="D8D8D8"/>
          </a:solidFill>
          <a:ln>
            <a:noFill/>
          </a:ln>
        </p:spPr>
        <p:txBody>
          <a:bodyPr anchorCtr="0" anchor="ctr" bIns="71425" lIns="71425" spcFirstLastPara="1" rIns="71425" wrap="square" tIns="71425">
            <a:noAutofit/>
          </a:bodyPr>
          <a:lstStyle/>
          <a:p>
            <a:pPr indent="0" lvl="0" marL="0" marR="0" rtl="0" algn="l">
              <a:lnSpc>
                <a:spcPct val="100000"/>
              </a:lnSpc>
              <a:spcBef>
                <a:spcPts val="0"/>
              </a:spcBef>
              <a:spcAft>
                <a:spcPts val="0"/>
              </a:spcAft>
              <a:buClr>
                <a:srgbClr val="000000"/>
              </a:buClr>
              <a:buSzPts val="2500"/>
              <a:buFont typeface="Arial"/>
              <a:buNone/>
            </a:pPr>
            <a:r>
              <a:t/>
            </a:r>
            <a:endParaRPr b="0" i="0" sz="2500" u="none" cap="none" strike="noStrike">
              <a:solidFill>
                <a:srgbClr val="757070"/>
              </a:solidFill>
              <a:latin typeface="Calibri"/>
              <a:ea typeface="Calibri"/>
              <a:cs typeface="Calibri"/>
              <a:sym typeface="Calibri"/>
            </a:endParaRPr>
          </a:p>
        </p:txBody>
      </p:sp>
      <p:sp>
        <p:nvSpPr>
          <p:cNvPr id="205" name="Google Shape;205;p24"/>
          <p:cNvSpPr txBox="1"/>
          <p:nvPr>
            <p:ph type="title"/>
          </p:nvPr>
        </p:nvSpPr>
        <p:spPr>
          <a:xfrm>
            <a:off x="719137" y="298683"/>
            <a:ext cx="10753800" cy="1325700"/>
          </a:xfrm>
          <a:prstGeom prst="rect">
            <a:avLst/>
          </a:prstGeom>
          <a:noFill/>
          <a:ln>
            <a:noFill/>
          </a:ln>
        </p:spPr>
        <p:txBody>
          <a:bodyPr anchorCtr="0" anchor="ctr" bIns="45700" lIns="91425" spcFirstLastPara="1" rIns="91425" wrap="square" tIns="45700">
            <a:noAutofit/>
          </a:bodyPr>
          <a:lstStyle/>
          <a:p>
            <a:pPr indent="0" lvl="0" marL="0" rtl="0" algn="l">
              <a:lnSpc>
                <a:spcPct val="150000"/>
              </a:lnSpc>
              <a:spcBef>
                <a:spcPts val="0"/>
              </a:spcBef>
              <a:spcAft>
                <a:spcPts val="0"/>
              </a:spcAft>
              <a:buClr>
                <a:schemeClr val="accent6"/>
              </a:buClr>
              <a:buSzPts val="2400"/>
              <a:buFont typeface="Arial Black"/>
              <a:buNone/>
            </a:pPr>
            <a:r>
              <a:rPr b="1" lang="es-CO" sz="2400">
                <a:solidFill>
                  <a:schemeClr val="accent6"/>
                </a:solidFill>
                <a:latin typeface="Arial Black"/>
                <a:ea typeface="Arial Black"/>
                <a:cs typeface="Arial Black"/>
                <a:sym typeface="Arial Black"/>
              </a:rPr>
              <a:t>ESCUCHAS DIGITALES</a:t>
            </a:r>
            <a:br>
              <a:rPr b="1" lang="es-CO" sz="2700">
                <a:solidFill>
                  <a:schemeClr val="accent6"/>
                </a:solidFill>
                <a:latin typeface="Arial"/>
                <a:ea typeface="Arial"/>
                <a:cs typeface="Arial"/>
                <a:sym typeface="Arial"/>
              </a:rPr>
            </a:br>
            <a:endParaRPr b="1" sz="1400" cap="none">
              <a:solidFill>
                <a:srgbClr val="53585F"/>
              </a:solidFill>
              <a:latin typeface="Arial Black"/>
              <a:ea typeface="Arial Black"/>
              <a:cs typeface="Arial Black"/>
              <a:sym typeface="Arial Black"/>
            </a:endParaRPr>
          </a:p>
        </p:txBody>
      </p:sp>
      <p:sp>
        <p:nvSpPr>
          <p:cNvPr id="206" name="Google Shape;206;p24"/>
          <p:cNvSpPr/>
          <p:nvPr/>
        </p:nvSpPr>
        <p:spPr>
          <a:xfrm>
            <a:off x="0" y="6665218"/>
            <a:ext cx="12192000" cy="192782"/>
          </a:xfrm>
          <a:prstGeom prst="rect">
            <a:avLst/>
          </a:prstGeom>
          <a:solidFill>
            <a:srgbClr val="7DAA5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id="207" name="Google Shape;207;p24"/>
          <p:cNvPicPr preferRelativeResize="0"/>
          <p:nvPr/>
        </p:nvPicPr>
        <p:blipFill rotWithShape="1">
          <a:blip r:embed="rId3">
            <a:alphaModFix/>
          </a:blip>
          <a:srcRect b="0" l="0" r="0" t="0"/>
          <a:stretch/>
        </p:blipFill>
        <p:spPr>
          <a:xfrm>
            <a:off x="9900458" y="5882467"/>
            <a:ext cx="2291542" cy="766483"/>
          </a:xfrm>
          <a:prstGeom prst="rect">
            <a:avLst/>
          </a:prstGeom>
          <a:noFill/>
          <a:ln>
            <a:noFill/>
          </a:ln>
        </p:spPr>
      </p:pic>
      <p:pic>
        <p:nvPicPr>
          <p:cNvPr id="208" name="Google Shape;208;p24"/>
          <p:cNvPicPr preferRelativeResize="0"/>
          <p:nvPr/>
        </p:nvPicPr>
        <p:blipFill rotWithShape="1">
          <a:blip r:embed="rId4">
            <a:alphaModFix/>
          </a:blip>
          <a:srcRect b="0" l="0" r="0" t="0"/>
          <a:stretch/>
        </p:blipFill>
        <p:spPr>
          <a:xfrm>
            <a:off x="455000" y="1284450"/>
            <a:ext cx="3541448" cy="5089713"/>
          </a:xfrm>
          <a:prstGeom prst="rect">
            <a:avLst/>
          </a:prstGeom>
          <a:noFill/>
          <a:ln>
            <a:noFill/>
          </a:ln>
        </p:spPr>
      </p:pic>
      <p:pic>
        <p:nvPicPr>
          <p:cNvPr id="209" name="Google Shape;209;p24"/>
          <p:cNvPicPr preferRelativeResize="0"/>
          <p:nvPr/>
        </p:nvPicPr>
        <p:blipFill rotWithShape="1">
          <a:blip r:embed="rId5">
            <a:alphaModFix/>
          </a:blip>
          <a:srcRect b="0" l="0" r="0" t="0"/>
          <a:stretch/>
        </p:blipFill>
        <p:spPr>
          <a:xfrm>
            <a:off x="4186950" y="1284450"/>
            <a:ext cx="3818075" cy="4394400"/>
          </a:xfrm>
          <a:prstGeom prst="rect">
            <a:avLst/>
          </a:prstGeom>
          <a:noFill/>
          <a:ln>
            <a:noFill/>
          </a:ln>
        </p:spPr>
      </p:pic>
      <p:pic>
        <p:nvPicPr>
          <p:cNvPr id="210" name="Google Shape;210;p24"/>
          <p:cNvPicPr preferRelativeResize="0"/>
          <p:nvPr/>
        </p:nvPicPr>
        <p:blipFill rotWithShape="1">
          <a:blip r:embed="rId6">
            <a:alphaModFix/>
          </a:blip>
          <a:srcRect b="0" l="0" r="0" t="0"/>
          <a:stretch/>
        </p:blipFill>
        <p:spPr>
          <a:xfrm>
            <a:off x="8242325" y="1284450"/>
            <a:ext cx="3746300" cy="4168001"/>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14" name="Shape 214"/>
        <p:cNvGrpSpPr/>
        <p:nvPr/>
      </p:nvGrpSpPr>
      <p:grpSpPr>
        <a:xfrm>
          <a:off x="0" y="0"/>
          <a:ext cx="0" cy="0"/>
          <a:chOff x="0" y="0"/>
          <a:chExt cx="0" cy="0"/>
        </a:xfrm>
      </p:grpSpPr>
      <p:sp>
        <p:nvSpPr>
          <p:cNvPr id="215" name="Google Shape;215;p25"/>
          <p:cNvSpPr/>
          <p:nvPr/>
        </p:nvSpPr>
        <p:spPr>
          <a:xfrm>
            <a:off x="-1" y="516200"/>
            <a:ext cx="5185612" cy="477300"/>
          </a:xfrm>
          <a:prstGeom prst="rect">
            <a:avLst/>
          </a:prstGeom>
          <a:solidFill>
            <a:srgbClr val="D8D8D8"/>
          </a:solidFill>
          <a:ln>
            <a:noFill/>
          </a:ln>
        </p:spPr>
        <p:txBody>
          <a:bodyPr anchorCtr="0" anchor="ctr" bIns="71425" lIns="71425" spcFirstLastPara="1" rIns="71425" wrap="square" tIns="71425">
            <a:noAutofit/>
          </a:bodyPr>
          <a:lstStyle/>
          <a:p>
            <a:pPr indent="0" lvl="0" marL="0" marR="0" rtl="0" algn="l">
              <a:lnSpc>
                <a:spcPct val="100000"/>
              </a:lnSpc>
              <a:spcBef>
                <a:spcPts val="0"/>
              </a:spcBef>
              <a:spcAft>
                <a:spcPts val="0"/>
              </a:spcAft>
              <a:buClr>
                <a:srgbClr val="000000"/>
              </a:buClr>
              <a:buSzPts val="2500"/>
              <a:buFont typeface="Arial"/>
              <a:buNone/>
            </a:pPr>
            <a:r>
              <a:t/>
            </a:r>
            <a:endParaRPr b="0" i="0" sz="2500" u="none" cap="none" strike="noStrike">
              <a:solidFill>
                <a:srgbClr val="757070"/>
              </a:solidFill>
              <a:latin typeface="Calibri"/>
              <a:ea typeface="Calibri"/>
              <a:cs typeface="Calibri"/>
              <a:sym typeface="Calibri"/>
            </a:endParaRPr>
          </a:p>
        </p:txBody>
      </p:sp>
      <p:sp>
        <p:nvSpPr>
          <p:cNvPr id="216" name="Google Shape;216;p25"/>
          <p:cNvSpPr txBox="1"/>
          <p:nvPr>
            <p:ph type="title"/>
          </p:nvPr>
        </p:nvSpPr>
        <p:spPr>
          <a:xfrm>
            <a:off x="719100" y="118344"/>
            <a:ext cx="10753800" cy="1325700"/>
          </a:xfrm>
          <a:prstGeom prst="rect">
            <a:avLst/>
          </a:prstGeom>
          <a:noFill/>
          <a:ln>
            <a:noFill/>
          </a:ln>
        </p:spPr>
        <p:txBody>
          <a:bodyPr anchorCtr="0" anchor="ctr" bIns="45700" lIns="91425" spcFirstLastPara="1" rIns="91425" wrap="square" tIns="45700">
            <a:noAutofit/>
          </a:bodyPr>
          <a:lstStyle/>
          <a:p>
            <a:pPr indent="0" lvl="0" marL="0" rtl="0" algn="l">
              <a:lnSpc>
                <a:spcPct val="150000"/>
              </a:lnSpc>
              <a:spcBef>
                <a:spcPts val="0"/>
              </a:spcBef>
              <a:spcAft>
                <a:spcPts val="0"/>
              </a:spcAft>
              <a:buClr>
                <a:schemeClr val="accent6"/>
              </a:buClr>
              <a:buSzPts val="2400"/>
              <a:buFont typeface="Arial Black"/>
              <a:buNone/>
            </a:pPr>
            <a:r>
              <a:rPr b="1" lang="es-CO" sz="2400">
                <a:solidFill>
                  <a:schemeClr val="accent6"/>
                </a:solidFill>
                <a:latin typeface="Arial Black"/>
                <a:ea typeface="Arial Black"/>
                <a:cs typeface="Arial Black"/>
                <a:sym typeface="Arial Black"/>
              </a:rPr>
              <a:t>ESCUCHAS DIGITALES</a:t>
            </a:r>
            <a:endParaRPr b="1" sz="1400" cap="none">
              <a:solidFill>
                <a:srgbClr val="53585F"/>
              </a:solidFill>
              <a:latin typeface="Arial Black"/>
              <a:ea typeface="Arial Black"/>
              <a:cs typeface="Arial Black"/>
              <a:sym typeface="Arial Black"/>
            </a:endParaRPr>
          </a:p>
        </p:txBody>
      </p:sp>
      <p:sp>
        <p:nvSpPr>
          <p:cNvPr id="217" name="Google Shape;217;p25"/>
          <p:cNvSpPr/>
          <p:nvPr/>
        </p:nvSpPr>
        <p:spPr>
          <a:xfrm>
            <a:off x="0" y="6665218"/>
            <a:ext cx="12192000" cy="192900"/>
          </a:xfrm>
          <a:prstGeom prst="rect">
            <a:avLst/>
          </a:prstGeom>
          <a:solidFill>
            <a:srgbClr val="7DAA5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id="218" name="Google Shape;218;p25"/>
          <p:cNvPicPr preferRelativeResize="0"/>
          <p:nvPr/>
        </p:nvPicPr>
        <p:blipFill rotWithShape="1">
          <a:blip r:embed="rId3">
            <a:alphaModFix/>
          </a:blip>
          <a:srcRect b="0" l="0" r="0" t="0"/>
          <a:stretch/>
        </p:blipFill>
        <p:spPr>
          <a:xfrm>
            <a:off x="9900458" y="5882467"/>
            <a:ext cx="2291542" cy="766483"/>
          </a:xfrm>
          <a:prstGeom prst="rect">
            <a:avLst/>
          </a:prstGeom>
          <a:noFill/>
          <a:ln>
            <a:noFill/>
          </a:ln>
        </p:spPr>
      </p:pic>
      <p:pic>
        <p:nvPicPr>
          <p:cNvPr id="219" name="Google Shape;219;p25"/>
          <p:cNvPicPr preferRelativeResize="0"/>
          <p:nvPr/>
        </p:nvPicPr>
        <p:blipFill rotWithShape="1">
          <a:blip r:embed="rId4">
            <a:alphaModFix/>
          </a:blip>
          <a:srcRect b="0" l="0" r="0" t="0"/>
          <a:stretch/>
        </p:blipFill>
        <p:spPr>
          <a:xfrm>
            <a:off x="199575" y="1305133"/>
            <a:ext cx="4185009" cy="4736035"/>
          </a:xfrm>
          <a:prstGeom prst="rect">
            <a:avLst/>
          </a:prstGeom>
          <a:noFill/>
          <a:ln>
            <a:noFill/>
          </a:ln>
        </p:spPr>
      </p:pic>
      <p:pic>
        <p:nvPicPr>
          <p:cNvPr id="220" name="Google Shape;220;p25"/>
          <p:cNvPicPr preferRelativeResize="0"/>
          <p:nvPr/>
        </p:nvPicPr>
        <p:blipFill rotWithShape="1">
          <a:blip r:embed="rId5">
            <a:alphaModFix/>
          </a:blip>
          <a:srcRect b="0" l="0" r="0" t="0"/>
          <a:stretch/>
        </p:blipFill>
        <p:spPr>
          <a:xfrm>
            <a:off x="4555828" y="1305128"/>
            <a:ext cx="3490749" cy="922650"/>
          </a:xfrm>
          <a:prstGeom prst="rect">
            <a:avLst/>
          </a:prstGeom>
          <a:noFill/>
          <a:ln>
            <a:noFill/>
          </a:ln>
        </p:spPr>
      </p:pic>
      <p:pic>
        <p:nvPicPr>
          <p:cNvPr id="221" name="Google Shape;221;p25"/>
          <p:cNvPicPr preferRelativeResize="0"/>
          <p:nvPr/>
        </p:nvPicPr>
        <p:blipFill rotWithShape="1">
          <a:blip r:embed="rId6">
            <a:alphaModFix/>
          </a:blip>
          <a:srcRect b="0" l="0" r="0" t="0"/>
          <a:stretch/>
        </p:blipFill>
        <p:spPr>
          <a:xfrm>
            <a:off x="4555825" y="2285850"/>
            <a:ext cx="3717174" cy="3916551"/>
          </a:xfrm>
          <a:prstGeom prst="rect">
            <a:avLst/>
          </a:prstGeom>
          <a:noFill/>
          <a:ln>
            <a:noFill/>
          </a:ln>
        </p:spPr>
      </p:pic>
      <p:pic>
        <p:nvPicPr>
          <p:cNvPr id="222" name="Google Shape;222;p25"/>
          <p:cNvPicPr preferRelativeResize="0"/>
          <p:nvPr/>
        </p:nvPicPr>
        <p:blipFill rotWithShape="1">
          <a:blip r:embed="rId7">
            <a:alphaModFix/>
          </a:blip>
          <a:srcRect b="0" l="0" r="0" t="0"/>
          <a:stretch/>
        </p:blipFill>
        <p:spPr>
          <a:xfrm>
            <a:off x="8273000" y="1641163"/>
            <a:ext cx="3717175" cy="627901"/>
          </a:xfrm>
          <a:prstGeom prst="rect">
            <a:avLst/>
          </a:prstGeom>
          <a:noFill/>
          <a:ln>
            <a:noFill/>
          </a:ln>
        </p:spPr>
      </p:pic>
      <p:pic>
        <p:nvPicPr>
          <p:cNvPr id="223" name="Google Shape;223;p25"/>
          <p:cNvPicPr preferRelativeResize="0"/>
          <p:nvPr/>
        </p:nvPicPr>
        <p:blipFill rotWithShape="1">
          <a:blip r:embed="rId8">
            <a:alphaModFix/>
          </a:blip>
          <a:srcRect b="0" l="0" r="0" t="0"/>
          <a:stretch/>
        </p:blipFill>
        <p:spPr>
          <a:xfrm>
            <a:off x="8375974" y="2280751"/>
            <a:ext cx="3614200" cy="3254001"/>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27" name="Shape 227"/>
        <p:cNvGrpSpPr/>
        <p:nvPr/>
      </p:nvGrpSpPr>
      <p:grpSpPr>
        <a:xfrm>
          <a:off x="0" y="0"/>
          <a:ext cx="0" cy="0"/>
          <a:chOff x="0" y="0"/>
          <a:chExt cx="0" cy="0"/>
        </a:xfrm>
      </p:grpSpPr>
      <p:sp>
        <p:nvSpPr>
          <p:cNvPr id="228" name="Google Shape;228;p26"/>
          <p:cNvSpPr/>
          <p:nvPr/>
        </p:nvSpPr>
        <p:spPr>
          <a:xfrm>
            <a:off x="-1" y="516200"/>
            <a:ext cx="4596276" cy="477300"/>
          </a:xfrm>
          <a:prstGeom prst="rect">
            <a:avLst/>
          </a:prstGeom>
          <a:solidFill>
            <a:srgbClr val="D8D8D8"/>
          </a:solidFill>
          <a:ln>
            <a:noFill/>
          </a:ln>
        </p:spPr>
        <p:txBody>
          <a:bodyPr anchorCtr="0" anchor="ctr" bIns="71425" lIns="71425" spcFirstLastPara="1" rIns="71425" wrap="square" tIns="71425">
            <a:noAutofit/>
          </a:bodyPr>
          <a:lstStyle/>
          <a:p>
            <a:pPr indent="0" lvl="0" marL="0" marR="0" rtl="0" algn="l">
              <a:lnSpc>
                <a:spcPct val="100000"/>
              </a:lnSpc>
              <a:spcBef>
                <a:spcPts val="0"/>
              </a:spcBef>
              <a:spcAft>
                <a:spcPts val="0"/>
              </a:spcAft>
              <a:buClr>
                <a:srgbClr val="000000"/>
              </a:buClr>
              <a:buSzPts val="2500"/>
              <a:buFont typeface="Arial"/>
              <a:buNone/>
            </a:pPr>
            <a:r>
              <a:t/>
            </a:r>
            <a:endParaRPr b="0" i="0" sz="2500" u="none" cap="none" strike="noStrike">
              <a:solidFill>
                <a:srgbClr val="757070"/>
              </a:solidFill>
              <a:latin typeface="Calibri"/>
              <a:ea typeface="Calibri"/>
              <a:cs typeface="Calibri"/>
              <a:sym typeface="Calibri"/>
            </a:endParaRPr>
          </a:p>
        </p:txBody>
      </p:sp>
      <p:sp>
        <p:nvSpPr>
          <p:cNvPr id="229" name="Google Shape;229;p26"/>
          <p:cNvSpPr/>
          <p:nvPr/>
        </p:nvSpPr>
        <p:spPr>
          <a:xfrm>
            <a:off x="0" y="6665218"/>
            <a:ext cx="12192000" cy="192900"/>
          </a:xfrm>
          <a:prstGeom prst="rect">
            <a:avLst/>
          </a:prstGeom>
          <a:solidFill>
            <a:srgbClr val="7DAA5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230" name="Google Shape;230;p26"/>
          <p:cNvSpPr txBox="1"/>
          <p:nvPr>
            <p:ph idx="4294967295" type="ctrTitle"/>
          </p:nvPr>
        </p:nvSpPr>
        <p:spPr>
          <a:xfrm>
            <a:off x="680050" y="3084513"/>
            <a:ext cx="5928300" cy="1021500"/>
          </a:xfrm>
          <a:prstGeom prst="rect">
            <a:avLst/>
          </a:prstGeom>
          <a:noFill/>
          <a:ln>
            <a:noFill/>
          </a:ln>
        </p:spPr>
        <p:txBody>
          <a:bodyPr anchorCtr="0" anchor="b" bIns="45700" lIns="91425" spcFirstLastPara="1" rIns="91425" wrap="square" tIns="45700">
            <a:noAutofit/>
          </a:bodyPr>
          <a:lstStyle/>
          <a:p>
            <a:pPr indent="0" lvl="0" marL="457200" marR="0" rtl="0" algn="l">
              <a:lnSpc>
                <a:spcPct val="90000"/>
              </a:lnSpc>
              <a:spcBef>
                <a:spcPts val="0"/>
              </a:spcBef>
              <a:spcAft>
                <a:spcPts val="0"/>
              </a:spcAft>
              <a:buClr>
                <a:srgbClr val="7DAA54"/>
              </a:buClr>
              <a:buSzPts val="4800"/>
              <a:buFont typeface="Arial Black"/>
              <a:buNone/>
            </a:pPr>
            <a:r>
              <a:rPr b="1" i="0" lang="es-CO" sz="4800" u="none" cap="none" strike="noStrike">
                <a:solidFill>
                  <a:srgbClr val="7DAA54"/>
                </a:solidFill>
                <a:latin typeface="Arial Black"/>
                <a:ea typeface="Arial Black"/>
                <a:cs typeface="Arial Black"/>
                <a:sym typeface="Arial Black"/>
              </a:rPr>
              <a:t>Contaminación</a:t>
            </a:r>
            <a:endParaRPr b="1" i="0" sz="4800" u="none" cap="none" strike="noStrike">
              <a:solidFill>
                <a:srgbClr val="7DAA54"/>
              </a:solidFill>
              <a:latin typeface="Arial Black"/>
              <a:ea typeface="Arial Black"/>
              <a:cs typeface="Arial Black"/>
              <a:sym typeface="Arial Black"/>
            </a:endParaRPr>
          </a:p>
        </p:txBody>
      </p:sp>
      <p:sp>
        <p:nvSpPr>
          <p:cNvPr id="231" name="Google Shape;231;p26"/>
          <p:cNvSpPr txBox="1"/>
          <p:nvPr>
            <p:ph idx="4294967295" type="ctrTitle"/>
          </p:nvPr>
        </p:nvSpPr>
        <p:spPr>
          <a:xfrm>
            <a:off x="2398325" y="4421850"/>
            <a:ext cx="6945600" cy="1021500"/>
          </a:xfrm>
          <a:prstGeom prst="rect">
            <a:avLst/>
          </a:prstGeom>
          <a:noFill/>
          <a:ln>
            <a:noFill/>
          </a:ln>
        </p:spPr>
        <p:txBody>
          <a:bodyPr anchorCtr="0" anchor="b" bIns="45700" lIns="91425" spcFirstLastPara="1" rIns="91425" wrap="square" tIns="45700">
            <a:noAutofit/>
          </a:bodyPr>
          <a:lstStyle/>
          <a:p>
            <a:pPr indent="0" lvl="0" marL="457200" marR="0" rtl="0" algn="l">
              <a:lnSpc>
                <a:spcPct val="90000"/>
              </a:lnSpc>
              <a:spcBef>
                <a:spcPts val="0"/>
              </a:spcBef>
              <a:spcAft>
                <a:spcPts val="0"/>
              </a:spcAft>
              <a:buClr>
                <a:srgbClr val="B6D7A8"/>
              </a:buClr>
              <a:buSzPts val="4800"/>
              <a:buFont typeface="Arial Black"/>
              <a:buNone/>
            </a:pPr>
            <a:r>
              <a:rPr b="1" i="0" lang="es-CO" sz="4800" u="none" cap="none" strike="noStrike">
                <a:solidFill>
                  <a:srgbClr val="B6D7A8"/>
                </a:solidFill>
                <a:latin typeface="Arial Black"/>
                <a:ea typeface="Arial Black"/>
                <a:cs typeface="Arial Black"/>
                <a:sym typeface="Arial Black"/>
              </a:rPr>
              <a:t>TransMilenio lleno</a:t>
            </a:r>
            <a:endParaRPr b="1" i="0" sz="4800" u="none" cap="none" strike="noStrike">
              <a:solidFill>
                <a:srgbClr val="B6D7A8"/>
              </a:solidFill>
              <a:latin typeface="Arial Black"/>
              <a:ea typeface="Arial Black"/>
              <a:cs typeface="Arial Black"/>
              <a:sym typeface="Arial Black"/>
            </a:endParaRPr>
          </a:p>
        </p:txBody>
      </p:sp>
      <p:sp>
        <p:nvSpPr>
          <p:cNvPr id="232" name="Google Shape;232;p26"/>
          <p:cNvSpPr txBox="1"/>
          <p:nvPr>
            <p:ph idx="4294967295" type="ctrTitle"/>
          </p:nvPr>
        </p:nvSpPr>
        <p:spPr>
          <a:xfrm>
            <a:off x="2060225" y="2257687"/>
            <a:ext cx="9144000" cy="1021500"/>
          </a:xfrm>
          <a:prstGeom prst="rect">
            <a:avLst/>
          </a:prstGeom>
          <a:noFill/>
          <a:ln>
            <a:noFill/>
          </a:ln>
        </p:spPr>
        <p:txBody>
          <a:bodyPr anchorCtr="0" anchor="b" bIns="45700" lIns="91425" spcFirstLastPara="1" rIns="91425" wrap="square" tIns="45700">
            <a:noAutofit/>
          </a:bodyPr>
          <a:lstStyle/>
          <a:p>
            <a:pPr indent="0" lvl="0" marL="457200" marR="0" rtl="0" algn="l">
              <a:lnSpc>
                <a:spcPct val="90000"/>
              </a:lnSpc>
              <a:spcBef>
                <a:spcPts val="0"/>
              </a:spcBef>
              <a:spcAft>
                <a:spcPts val="0"/>
              </a:spcAft>
              <a:buClr>
                <a:srgbClr val="93C47D"/>
              </a:buClr>
              <a:buSzPts val="4800"/>
              <a:buFont typeface="Arial Black"/>
              <a:buNone/>
            </a:pPr>
            <a:r>
              <a:rPr b="1" i="0" lang="es-CO" sz="4800" u="none" cap="none" strike="noStrike">
                <a:solidFill>
                  <a:srgbClr val="93C47D"/>
                </a:solidFill>
                <a:latin typeface="Arial Black"/>
                <a:ea typeface="Arial Black"/>
                <a:cs typeface="Arial Black"/>
                <a:sym typeface="Arial Black"/>
              </a:rPr>
              <a:t>Camionetas blindadas</a:t>
            </a:r>
            <a:endParaRPr b="1" i="0" sz="4800" u="none" cap="none" strike="noStrike">
              <a:solidFill>
                <a:srgbClr val="93C47D"/>
              </a:solidFill>
              <a:latin typeface="Arial Black"/>
              <a:ea typeface="Arial Black"/>
              <a:cs typeface="Arial Black"/>
              <a:sym typeface="Arial Black"/>
            </a:endParaRPr>
          </a:p>
        </p:txBody>
      </p:sp>
      <p:sp>
        <p:nvSpPr>
          <p:cNvPr id="233" name="Google Shape;233;p26"/>
          <p:cNvSpPr txBox="1"/>
          <p:nvPr>
            <p:ph idx="4294967295" type="ctrTitle"/>
          </p:nvPr>
        </p:nvSpPr>
        <p:spPr>
          <a:xfrm>
            <a:off x="6739125" y="3339763"/>
            <a:ext cx="2642700" cy="1021500"/>
          </a:xfrm>
          <a:prstGeom prst="rect">
            <a:avLst/>
          </a:prstGeom>
          <a:noFill/>
          <a:ln>
            <a:noFill/>
          </a:ln>
        </p:spPr>
        <p:txBody>
          <a:bodyPr anchorCtr="0" anchor="b" bIns="45700" lIns="91425" spcFirstLastPara="1" rIns="91425" wrap="square" tIns="45700">
            <a:noAutofit/>
          </a:bodyPr>
          <a:lstStyle/>
          <a:p>
            <a:pPr indent="0" lvl="0" marL="457200" marR="0" rtl="0" algn="l">
              <a:lnSpc>
                <a:spcPct val="90000"/>
              </a:lnSpc>
              <a:spcBef>
                <a:spcPts val="0"/>
              </a:spcBef>
              <a:spcAft>
                <a:spcPts val="0"/>
              </a:spcAft>
              <a:buClr>
                <a:srgbClr val="93C47D"/>
              </a:buClr>
              <a:buSzPts val="4800"/>
              <a:buFont typeface="Arial Black"/>
              <a:buNone/>
            </a:pPr>
            <a:r>
              <a:rPr b="1" i="0" lang="es-CO" sz="4800" u="none" cap="none" strike="noStrike">
                <a:solidFill>
                  <a:srgbClr val="93C47D"/>
                </a:solidFill>
                <a:latin typeface="Arial Black"/>
                <a:ea typeface="Arial Black"/>
                <a:cs typeface="Arial Black"/>
                <a:sym typeface="Arial Black"/>
              </a:rPr>
              <a:t>Taxis</a:t>
            </a:r>
            <a:endParaRPr b="1" i="0" sz="4800" u="none" cap="none" strike="noStrike">
              <a:solidFill>
                <a:srgbClr val="6AA84F"/>
              </a:solidFill>
              <a:latin typeface="Arial Black"/>
              <a:ea typeface="Arial Black"/>
              <a:cs typeface="Arial Black"/>
              <a:sym typeface="Arial Black"/>
            </a:endParaRPr>
          </a:p>
        </p:txBody>
      </p:sp>
      <p:sp>
        <p:nvSpPr>
          <p:cNvPr id="234" name="Google Shape;234;p26"/>
          <p:cNvSpPr txBox="1"/>
          <p:nvPr>
            <p:ph idx="4294967295" type="ctrTitle"/>
          </p:nvPr>
        </p:nvSpPr>
        <p:spPr>
          <a:xfrm>
            <a:off x="4596275" y="1443475"/>
            <a:ext cx="3518400" cy="1021500"/>
          </a:xfrm>
          <a:prstGeom prst="rect">
            <a:avLst/>
          </a:prstGeom>
          <a:noFill/>
          <a:ln>
            <a:noFill/>
          </a:ln>
        </p:spPr>
        <p:txBody>
          <a:bodyPr anchorCtr="0" anchor="b" bIns="45700" lIns="91425" spcFirstLastPara="1" rIns="91425" wrap="square" tIns="45700">
            <a:noAutofit/>
          </a:bodyPr>
          <a:lstStyle/>
          <a:p>
            <a:pPr indent="0" lvl="0" marL="457200" marR="0" rtl="0" algn="l">
              <a:lnSpc>
                <a:spcPct val="90000"/>
              </a:lnSpc>
              <a:spcBef>
                <a:spcPts val="0"/>
              </a:spcBef>
              <a:spcAft>
                <a:spcPts val="0"/>
              </a:spcAft>
              <a:buClr>
                <a:srgbClr val="6AA84F"/>
              </a:buClr>
              <a:buSzPts val="4800"/>
              <a:buFont typeface="Arial Black"/>
              <a:buNone/>
            </a:pPr>
            <a:r>
              <a:rPr b="1" i="0" lang="es-CO" sz="4800" u="none" cap="none" strike="noStrike">
                <a:solidFill>
                  <a:srgbClr val="6AA84F"/>
                </a:solidFill>
                <a:latin typeface="Arial Black"/>
                <a:ea typeface="Arial Black"/>
                <a:cs typeface="Arial Black"/>
                <a:sym typeface="Arial Black"/>
              </a:rPr>
              <a:t>Trancón</a:t>
            </a:r>
            <a:endParaRPr b="1" i="0" sz="4800" u="none" cap="none" strike="noStrike">
              <a:solidFill>
                <a:srgbClr val="6AA84F"/>
              </a:solidFill>
              <a:latin typeface="Arial Black"/>
              <a:ea typeface="Arial Black"/>
              <a:cs typeface="Arial Black"/>
              <a:sym typeface="Arial Black"/>
            </a:endParaRPr>
          </a:p>
        </p:txBody>
      </p:sp>
      <p:sp>
        <p:nvSpPr>
          <p:cNvPr id="235" name="Google Shape;235;p26"/>
          <p:cNvSpPr txBox="1"/>
          <p:nvPr/>
        </p:nvSpPr>
        <p:spPr>
          <a:xfrm>
            <a:off x="450425" y="105161"/>
            <a:ext cx="10753800" cy="1325700"/>
          </a:xfrm>
          <a:prstGeom prst="rect">
            <a:avLst/>
          </a:prstGeom>
          <a:noFill/>
          <a:ln>
            <a:noFill/>
          </a:ln>
        </p:spPr>
        <p:txBody>
          <a:bodyPr anchorCtr="0" anchor="ctr" bIns="45700" lIns="91425" spcFirstLastPara="1" rIns="91425" wrap="square" tIns="45700">
            <a:noAutofit/>
          </a:bodyPr>
          <a:lstStyle/>
          <a:p>
            <a:pPr indent="0" lvl="0" marL="0" marR="0" rtl="0" algn="l">
              <a:lnSpc>
                <a:spcPct val="150000"/>
              </a:lnSpc>
              <a:spcBef>
                <a:spcPts val="0"/>
              </a:spcBef>
              <a:spcAft>
                <a:spcPts val="0"/>
              </a:spcAft>
              <a:buClr>
                <a:schemeClr val="accent6"/>
              </a:buClr>
              <a:buSzPts val="2400"/>
              <a:buFont typeface="Arial Black"/>
              <a:buNone/>
            </a:pPr>
            <a:r>
              <a:rPr b="1" lang="es-CO" sz="2400">
                <a:solidFill>
                  <a:schemeClr val="accent6"/>
                </a:solidFill>
                <a:latin typeface="Arial Black"/>
                <a:ea typeface="Arial Black"/>
                <a:cs typeface="Arial Black"/>
                <a:sym typeface="Arial Black"/>
              </a:rPr>
              <a:t>ESCUCHAS DIGITALES</a:t>
            </a:r>
            <a:endParaRPr b="1" sz="1400">
              <a:solidFill>
                <a:srgbClr val="53585F"/>
              </a:solidFill>
              <a:latin typeface="Arial Black"/>
              <a:ea typeface="Arial Black"/>
              <a:cs typeface="Arial Black"/>
              <a:sym typeface="Arial Black"/>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39" name="Shape 239"/>
        <p:cNvGrpSpPr/>
        <p:nvPr/>
      </p:nvGrpSpPr>
      <p:grpSpPr>
        <a:xfrm>
          <a:off x="0" y="0"/>
          <a:ext cx="0" cy="0"/>
          <a:chOff x="0" y="0"/>
          <a:chExt cx="0" cy="0"/>
        </a:xfrm>
      </p:grpSpPr>
      <p:sp>
        <p:nvSpPr>
          <p:cNvPr id="240" name="Google Shape;240;p27"/>
          <p:cNvSpPr/>
          <p:nvPr/>
        </p:nvSpPr>
        <p:spPr>
          <a:xfrm>
            <a:off x="-1" y="516200"/>
            <a:ext cx="8554454" cy="477188"/>
          </a:xfrm>
          <a:prstGeom prst="rect">
            <a:avLst/>
          </a:prstGeom>
          <a:solidFill>
            <a:srgbClr val="D8D8D8"/>
          </a:solidFill>
          <a:ln>
            <a:noFill/>
          </a:ln>
        </p:spPr>
        <p:txBody>
          <a:bodyPr anchorCtr="0" anchor="ctr" bIns="71425" lIns="71425" spcFirstLastPara="1" rIns="71425" wrap="square" tIns="71425">
            <a:noAutofit/>
          </a:bodyPr>
          <a:lstStyle/>
          <a:p>
            <a:pPr indent="0" lvl="0" marL="0" marR="0" rtl="0" algn="l">
              <a:spcBef>
                <a:spcPts val="0"/>
              </a:spcBef>
              <a:spcAft>
                <a:spcPts val="0"/>
              </a:spcAft>
              <a:buNone/>
            </a:pPr>
            <a:r>
              <a:t/>
            </a:r>
            <a:endParaRPr sz="2500">
              <a:solidFill>
                <a:srgbClr val="757070"/>
              </a:solidFill>
              <a:latin typeface="Calibri"/>
              <a:ea typeface="Calibri"/>
              <a:cs typeface="Calibri"/>
              <a:sym typeface="Calibri"/>
            </a:endParaRPr>
          </a:p>
        </p:txBody>
      </p:sp>
      <p:sp>
        <p:nvSpPr>
          <p:cNvPr id="241" name="Google Shape;241;p27"/>
          <p:cNvSpPr txBox="1"/>
          <p:nvPr/>
        </p:nvSpPr>
        <p:spPr>
          <a:xfrm>
            <a:off x="838199" y="324485"/>
            <a:ext cx="10899371" cy="1325563"/>
          </a:xfrm>
          <a:prstGeom prst="rect">
            <a:avLst/>
          </a:prstGeom>
          <a:noFill/>
          <a:ln>
            <a:noFill/>
          </a:ln>
        </p:spPr>
        <p:txBody>
          <a:bodyPr anchorCtr="0" anchor="ctr" bIns="45700" lIns="91425" spcFirstLastPara="1" rIns="91425" wrap="square" tIns="45700">
            <a:noAutofit/>
          </a:bodyPr>
          <a:lstStyle/>
          <a:p>
            <a:pPr indent="0" lvl="0" marL="0" marR="0" rtl="0" algn="l">
              <a:lnSpc>
                <a:spcPct val="150000"/>
              </a:lnSpc>
              <a:spcBef>
                <a:spcPts val="0"/>
              </a:spcBef>
              <a:spcAft>
                <a:spcPts val="0"/>
              </a:spcAft>
              <a:buClr>
                <a:schemeClr val="accent6"/>
              </a:buClr>
              <a:buSzPts val="2700"/>
              <a:buFont typeface="Arial Black"/>
              <a:buNone/>
            </a:pPr>
            <a:r>
              <a:rPr b="1" lang="es-CO" sz="2700">
                <a:solidFill>
                  <a:schemeClr val="accent6"/>
                </a:solidFill>
                <a:latin typeface="Arial Black"/>
                <a:ea typeface="Arial Black"/>
                <a:cs typeface="Arial Black"/>
                <a:sym typeface="Arial Black"/>
              </a:rPr>
              <a:t>RESPUESTAS A ESCUCHAS DIGITALES</a:t>
            </a:r>
            <a:br>
              <a:rPr b="1" lang="es-CO" sz="4400">
                <a:solidFill>
                  <a:schemeClr val="dk1"/>
                </a:solidFill>
                <a:latin typeface="Century Gothic"/>
                <a:ea typeface="Century Gothic"/>
                <a:cs typeface="Century Gothic"/>
                <a:sym typeface="Century Gothic"/>
              </a:rPr>
            </a:br>
            <a:r>
              <a:rPr b="1" lang="es-CO" sz="2400" cap="none">
                <a:solidFill>
                  <a:srgbClr val="53585F"/>
                </a:solidFill>
                <a:latin typeface="Arial Black"/>
                <a:ea typeface="Arial Black"/>
                <a:cs typeface="Arial Black"/>
                <a:sym typeface="Arial Black"/>
              </a:rPr>
              <a:t>DEJA TU HUELLA VERDE, MUÉVETE SOSTENIBLE</a:t>
            </a:r>
            <a:endParaRPr b="1" sz="2700" cap="none">
              <a:solidFill>
                <a:srgbClr val="53585F"/>
              </a:solidFill>
              <a:latin typeface="Arial Black"/>
              <a:ea typeface="Arial Black"/>
              <a:cs typeface="Arial Black"/>
              <a:sym typeface="Arial Black"/>
            </a:endParaRPr>
          </a:p>
        </p:txBody>
      </p:sp>
      <p:sp>
        <p:nvSpPr>
          <p:cNvPr id="242" name="Google Shape;242;p27"/>
          <p:cNvSpPr/>
          <p:nvPr/>
        </p:nvSpPr>
        <p:spPr>
          <a:xfrm>
            <a:off x="0" y="6665218"/>
            <a:ext cx="12192000" cy="192782"/>
          </a:xfrm>
          <a:prstGeom prst="rect">
            <a:avLst/>
          </a:prstGeom>
          <a:solidFill>
            <a:srgbClr val="7DAA54"/>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pic>
        <p:nvPicPr>
          <p:cNvPr id="243" name="Google Shape;243;p27"/>
          <p:cNvPicPr preferRelativeResize="0"/>
          <p:nvPr/>
        </p:nvPicPr>
        <p:blipFill rotWithShape="1">
          <a:blip r:embed="rId3">
            <a:alphaModFix/>
          </a:blip>
          <a:srcRect b="0" l="0" r="0" t="0"/>
          <a:stretch/>
        </p:blipFill>
        <p:spPr>
          <a:xfrm>
            <a:off x="9900458" y="5882467"/>
            <a:ext cx="2291542" cy="766483"/>
          </a:xfrm>
          <a:prstGeom prst="rect">
            <a:avLst/>
          </a:prstGeom>
          <a:noFill/>
          <a:ln>
            <a:noFill/>
          </a:ln>
        </p:spPr>
      </p:pic>
      <p:sp>
        <p:nvSpPr>
          <p:cNvPr id="244" name="Google Shape;244;p27"/>
          <p:cNvSpPr txBox="1"/>
          <p:nvPr/>
        </p:nvSpPr>
        <p:spPr>
          <a:xfrm>
            <a:off x="838199" y="2281773"/>
            <a:ext cx="8959500" cy="630600"/>
          </a:xfrm>
          <a:prstGeom prst="rect">
            <a:avLst/>
          </a:prstGeom>
          <a:noFill/>
          <a:ln>
            <a:noFill/>
          </a:ln>
        </p:spPr>
        <p:txBody>
          <a:bodyPr anchorCtr="0" anchor="t" bIns="91425" lIns="91425" spcFirstLastPara="1" rIns="91425" wrap="square" tIns="91425">
            <a:noAutofit/>
          </a:bodyPr>
          <a:lstStyle/>
          <a:p>
            <a:pPr indent="0" lvl="0" marL="0" marR="0" rtl="0" algn="just">
              <a:spcBef>
                <a:spcPts val="0"/>
              </a:spcBef>
              <a:spcAft>
                <a:spcPts val="0"/>
              </a:spcAft>
              <a:buClr>
                <a:srgbClr val="54585E"/>
              </a:buClr>
              <a:buSzPts val="2400"/>
              <a:buFont typeface="Arial"/>
              <a:buNone/>
            </a:pPr>
            <a:r>
              <a:rPr lang="es-CO" sz="2400">
                <a:solidFill>
                  <a:srgbClr val="54585E"/>
                </a:solidFill>
                <a:latin typeface="Arial"/>
                <a:ea typeface="Arial"/>
                <a:cs typeface="Arial"/>
                <a:sym typeface="Arial"/>
              </a:rPr>
              <a:t>Además del hashtag </a:t>
            </a:r>
            <a:r>
              <a:rPr b="1" lang="es-CO" sz="3200">
                <a:solidFill>
                  <a:srgbClr val="7DAA54"/>
                </a:solidFill>
                <a:latin typeface="Arial"/>
                <a:ea typeface="Arial"/>
                <a:cs typeface="Arial"/>
                <a:sym typeface="Arial"/>
              </a:rPr>
              <a:t>#DíaSinCarro2020</a:t>
            </a:r>
            <a:r>
              <a:rPr lang="es-CO" sz="2400">
                <a:solidFill>
                  <a:srgbClr val="54585E"/>
                </a:solidFill>
                <a:latin typeface="Arial"/>
                <a:ea typeface="Arial"/>
                <a:cs typeface="Arial"/>
                <a:sym typeface="Arial"/>
              </a:rPr>
              <a:t>, que seguramente lo usará la ciudadanía en general, proponemos usar otro hashtag para relacionarlo con la campaña de este año y que la gente pueda participar:</a:t>
            </a:r>
            <a:endParaRPr/>
          </a:p>
          <a:p>
            <a:pPr indent="0" lvl="0" marL="0" marR="0" rtl="0" algn="l">
              <a:spcBef>
                <a:spcPts val="0"/>
              </a:spcBef>
              <a:spcAft>
                <a:spcPts val="0"/>
              </a:spcAft>
              <a:buClr>
                <a:schemeClr val="dk1"/>
              </a:buClr>
              <a:buSzPts val="2400"/>
              <a:buFont typeface="Calibri"/>
              <a:buNone/>
            </a:pPr>
            <a:r>
              <a:t/>
            </a:r>
            <a:endParaRPr sz="2400">
              <a:solidFill>
                <a:srgbClr val="54585E"/>
              </a:solidFill>
              <a:latin typeface="Arial"/>
              <a:ea typeface="Arial"/>
              <a:cs typeface="Arial"/>
              <a:sym typeface="Arial"/>
            </a:endParaRPr>
          </a:p>
          <a:p>
            <a:pPr indent="0" lvl="0" marL="0" marR="0" rtl="0" algn="l">
              <a:spcBef>
                <a:spcPts val="0"/>
              </a:spcBef>
              <a:spcAft>
                <a:spcPts val="0"/>
              </a:spcAft>
              <a:buNone/>
            </a:pPr>
            <a:r>
              <a:rPr b="1" lang="es-CO" sz="3200">
                <a:solidFill>
                  <a:srgbClr val="7DAA54"/>
                </a:solidFill>
                <a:latin typeface="Arial"/>
                <a:ea typeface="Arial"/>
                <a:cs typeface="Arial"/>
                <a:sym typeface="Arial"/>
              </a:rPr>
              <a:t>#DejoMiHuellaVerde</a:t>
            </a:r>
            <a:endParaRPr b="1" sz="3200">
              <a:solidFill>
                <a:srgbClr val="7DAA54"/>
              </a:solidFill>
              <a:latin typeface="Arial"/>
              <a:ea typeface="Arial"/>
              <a:cs typeface="Arial"/>
              <a:sym typeface="Arial"/>
            </a:endParaRPr>
          </a:p>
          <a:p>
            <a:pPr indent="0" lvl="0" marL="0" marR="0" rtl="0" algn="l">
              <a:spcBef>
                <a:spcPts val="0"/>
              </a:spcBef>
              <a:spcAft>
                <a:spcPts val="0"/>
              </a:spcAft>
              <a:buClr>
                <a:schemeClr val="dk1"/>
              </a:buClr>
              <a:buSzPts val="2400"/>
              <a:buFont typeface="Calibri"/>
              <a:buNone/>
            </a:pPr>
            <a:r>
              <a:t/>
            </a:r>
            <a:endParaRPr sz="2400">
              <a:solidFill>
                <a:srgbClr val="54585E"/>
              </a:solidFill>
              <a:latin typeface="Arial"/>
              <a:ea typeface="Arial"/>
              <a:cs typeface="Arial"/>
              <a:sym typeface="Arial"/>
            </a:endParaRPr>
          </a:p>
          <a:p>
            <a:pPr indent="0" lvl="0" marL="0" marR="0" rtl="0" algn="l">
              <a:spcBef>
                <a:spcPts val="0"/>
              </a:spcBef>
              <a:spcAft>
                <a:spcPts val="0"/>
              </a:spcAft>
              <a:buClr>
                <a:schemeClr val="dk1"/>
              </a:buClr>
              <a:buSzPts val="2400"/>
              <a:buFont typeface="Calibri"/>
              <a:buNone/>
            </a:pPr>
            <a:r>
              <a:t/>
            </a:r>
            <a:endParaRPr sz="2400">
              <a:solidFill>
                <a:srgbClr val="54585E"/>
              </a:solidFill>
              <a:latin typeface="Arial"/>
              <a:ea typeface="Arial"/>
              <a:cs typeface="Arial"/>
              <a:sym typeface="Arial"/>
            </a:endParaRPr>
          </a:p>
          <a:p>
            <a:pPr indent="0" lvl="0" marL="0" marR="0" rtl="0" algn="l">
              <a:spcBef>
                <a:spcPts val="0"/>
              </a:spcBef>
              <a:spcAft>
                <a:spcPts val="0"/>
              </a:spcAft>
              <a:buClr>
                <a:schemeClr val="dk1"/>
              </a:buClr>
              <a:buSzPts val="2400"/>
              <a:buFont typeface="Calibri"/>
              <a:buNone/>
            </a:pPr>
            <a:r>
              <a:t/>
            </a:r>
            <a:endParaRPr sz="2400">
              <a:solidFill>
                <a:srgbClr val="54585E"/>
              </a:solidFill>
              <a:latin typeface="Arial"/>
              <a:ea typeface="Arial"/>
              <a:cs typeface="Arial"/>
              <a:sym typeface="Arial"/>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48" name="Shape 248"/>
        <p:cNvGrpSpPr/>
        <p:nvPr/>
      </p:nvGrpSpPr>
      <p:grpSpPr>
        <a:xfrm>
          <a:off x="0" y="0"/>
          <a:ext cx="0" cy="0"/>
          <a:chOff x="0" y="0"/>
          <a:chExt cx="0" cy="0"/>
        </a:xfrm>
      </p:grpSpPr>
      <p:sp>
        <p:nvSpPr>
          <p:cNvPr id="249" name="Google Shape;249;p28"/>
          <p:cNvSpPr txBox="1"/>
          <p:nvPr>
            <p:ph idx="1" type="body"/>
          </p:nvPr>
        </p:nvSpPr>
        <p:spPr>
          <a:xfrm>
            <a:off x="1485900" y="2291509"/>
            <a:ext cx="9220200" cy="2934298"/>
          </a:xfrm>
          <a:prstGeom prst="rect">
            <a:avLst/>
          </a:prstGeom>
          <a:noFill/>
          <a:ln>
            <a:noFill/>
          </a:ln>
        </p:spPr>
        <p:txBody>
          <a:bodyPr anchorCtr="0" anchor="t" bIns="45700" lIns="91425" spcFirstLastPara="1" rIns="91425" wrap="square" tIns="45700">
            <a:noAutofit/>
          </a:bodyPr>
          <a:lstStyle/>
          <a:p>
            <a:pPr indent="-228600" lvl="0" marL="228600" rtl="0" algn="just">
              <a:lnSpc>
                <a:spcPct val="100000"/>
              </a:lnSpc>
              <a:spcBef>
                <a:spcPts val="0"/>
              </a:spcBef>
              <a:spcAft>
                <a:spcPts val="0"/>
              </a:spcAft>
              <a:buClr>
                <a:srgbClr val="54585E"/>
              </a:buClr>
              <a:buSzPts val="2300"/>
              <a:buChar char="•"/>
            </a:pPr>
            <a:r>
              <a:rPr b="1" lang="es-CO" sz="2300">
                <a:solidFill>
                  <a:srgbClr val="54585E"/>
                </a:solidFill>
                <a:latin typeface="Arial"/>
                <a:ea typeface="Arial"/>
                <a:cs typeface="Arial"/>
                <a:sym typeface="Arial"/>
              </a:rPr>
              <a:t>Lunes 3 de febrero: </a:t>
            </a:r>
            <a:r>
              <a:rPr lang="es-CO" sz="2300">
                <a:solidFill>
                  <a:srgbClr val="54585E"/>
                </a:solidFill>
                <a:latin typeface="Arial"/>
                <a:ea typeface="Arial"/>
                <a:cs typeface="Arial"/>
                <a:sym typeface="Arial"/>
              </a:rPr>
              <a:t>Rueda de prensa con Alcaldesa y Secretarios de Movilidad, Ambiente, Salud, Directora de IDRD y Gerente de TransMilenio. Gobierno, Cultura, Seguridad, IDU. </a:t>
            </a:r>
            <a:endParaRPr sz="2300">
              <a:solidFill>
                <a:srgbClr val="54585E"/>
              </a:solidFill>
              <a:latin typeface="Arial"/>
              <a:ea typeface="Arial"/>
              <a:cs typeface="Arial"/>
              <a:sym typeface="Arial"/>
            </a:endParaRPr>
          </a:p>
          <a:p>
            <a:pPr indent="0" lvl="0" marL="0" rtl="0" algn="just">
              <a:lnSpc>
                <a:spcPct val="100000"/>
              </a:lnSpc>
              <a:spcBef>
                <a:spcPts val="1000"/>
              </a:spcBef>
              <a:spcAft>
                <a:spcPts val="0"/>
              </a:spcAft>
              <a:buClr>
                <a:schemeClr val="dk1"/>
              </a:buClr>
              <a:buSzPts val="2300"/>
              <a:buNone/>
            </a:pPr>
            <a:r>
              <a:t/>
            </a:r>
            <a:endParaRPr sz="2300">
              <a:solidFill>
                <a:srgbClr val="54585E"/>
              </a:solidFill>
              <a:latin typeface="Arial"/>
              <a:ea typeface="Arial"/>
              <a:cs typeface="Arial"/>
              <a:sym typeface="Arial"/>
            </a:endParaRPr>
          </a:p>
          <a:p>
            <a:pPr indent="0" lvl="0" marL="0" rtl="0" algn="just">
              <a:lnSpc>
                <a:spcPct val="100000"/>
              </a:lnSpc>
              <a:spcBef>
                <a:spcPts val="1000"/>
              </a:spcBef>
              <a:spcAft>
                <a:spcPts val="0"/>
              </a:spcAft>
              <a:buClr>
                <a:srgbClr val="54585E"/>
              </a:buClr>
              <a:buSzPts val="2300"/>
              <a:buNone/>
            </a:pPr>
            <a:r>
              <a:rPr lang="es-CO" sz="2300">
                <a:solidFill>
                  <a:srgbClr val="54585E"/>
                </a:solidFill>
                <a:latin typeface="Arial"/>
                <a:ea typeface="Arial"/>
                <a:cs typeface="Arial"/>
                <a:sym typeface="Arial"/>
              </a:rPr>
              <a:t>Se informará sobre tramos disponibles de ciclovía, flota dispuesta  para el transporte público, red de ciclorrutas, cicloparqueaderos, puntos de tamizaje y servicios para la ciudadanía. </a:t>
            </a:r>
            <a:endParaRPr/>
          </a:p>
          <a:p>
            <a:pPr indent="0" lvl="0" marL="0" rtl="0" algn="just">
              <a:lnSpc>
                <a:spcPct val="100000"/>
              </a:lnSpc>
              <a:spcBef>
                <a:spcPts val="1000"/>
              </a:spcBef>
              <a:spcAft>
                <a:spcPts val="0"/>
              </a:spcAft>
              <a:buClr>
                <a:schemeClr val="dk1"/>
              </a:buClr>
              <a:buSzPts val="2300"/>
              <a:buNone/>
            </a:pPr>
            <a:r>
              <a:t/>
            </a:r>
            <a:endParaRPr sz="2300">
              <a:solidFill>
                <a:srgbClr val="54585E"/>
              </a:solidFill>
              <a:latin typeface="Arial"/>
              <a:ea typeface="Arial"/>
              <a:cs typeface="Arial"/>
              <a:sym typeface="Arial"/>
            </a:endParaRPr>
          </a:p>
          <a:p>
            <a:pPr indent="0" lvl="0" marL="0" rtl="0" algn="just">
              <a:lnSpc>
                <a:spcPct val="100000"/>
              </a:lnSpc>
              <a:spcBef>
                <a:spcPts val="1000"/>
              </a:spcBef>
              <a:spcAft>
                <a:spcPts val="0"/>
              </a:spcAft>
              <a:buClr>
                <a:schemeClr val="dk1"/>
              </a:buClr>
              <a:buSzPts val="2300"/>
              <a:buNone/>
            </a:pPr>
            <a:r>
              <a:t/>
            </a:r>
            <a:endParaRPr sz="2300">
              <a:solidFill>
                <a:srgbClr val="54585E"/>
              </a:solidFill>
              <a:latin typeface="Arial"/>
              <a:ea typeface="Arial"/>
              <a:cs typeface="Arial"/>
              <a:sym typeface="Arial"/>
            </a:endParaRPr>
          </a:p>
          <a:p>
            <a:pPr indent="0" lvl="0" marL="0" rtl="0" algn="just">
              <a:lnSpc>
                <a:spcPct val="100000"/>
              </a:lnSpc>
              <a:spcBef>
                <a:spcPts val="1000"/>
              </a:spcBef>
              <a:spcAft>
                <a:spcPts val="0"/>
              </a:spcAft>
              <a:buClr>
                <a:schemeClr val="dk1"/>
              </a:buClr>
              <a:buSzPts val="2300"/>
              <a:buNone/>
            </a:pPr>
            <a:r>
              <a:t/>
            </a:r>
            <a:endParaRPr sz="2300">
              <a:solidFill>
                <a:srgbClr val="54585E"/>
              </a:solidFill>
              <a:latin typeface="Arial"/>
              <a:ea typeface="Arial"/>
              <a:cs typeface="Arial"/>
              <a:sym typeface="Arial"/>
            </a:endParaRPr>
          </a:p>
        </p:txBody>
      </p:sp>
      <p:sp>
        <p:nvSpPr>
          <p:cNvPr id="250" name="Google Shape;250;p28"/>
          <p:cNvSpPr/>
          <p:nvPr/>
        </p:nvSpPr>
        <p:spPr>
          <a:xfrm>
            <a:off x="-1" y="516200"/>
            <a:ext cx="6266329" cy="477188"/>
          </a:xfrm>
          <a:prstGeom prst="rect">
            <a:avLst/>
          </a:prstGeom>
          <a:solidFill>
            <a:srgbClr val="D8D8D8"/>
          </a:solidFill>
          <a:ln>
            <a:noFill/>
          </a:ln>
        </p:spPr>
        <p:txBody>
          <a:bodyPr anchorCtr="0" anchor="ctr" bIns="71425" lIns="71425" spcFirstLastPara="1" rIns="71425" wrap="square" tIns="71425">
            <a:noAutofit/>
          </a:bodyPr>
          <a:lstStyle/>
          <a:p>
            <a:pPr indent="0" lvl="0" marL="0" marR="0" rtl="0" algn="l">
              <a:spcBef>
                <a:spcPts val="0"/>
              </a:spcBef>
              <a:spcAft>
                <a:spcPts val="0"/>
              </a:spcAft>
              <a:buNone/>
            </a:pPr>
            <a:r>
              <a:t/>
            </a:r>
            <a:endParaRPr sz="2500">
              <a:solidFill>
                <a:srgbClr val="757070"/>
              </a:solidFill>
              <a:latin typeface="Calibri"/>
              <a:ea typeface="Calibri"/>
              <a:cs typeface="Calibri"/>
              <a:sym typeface="Calibri"/>
            </a:endParaRPr>
          </a:p>
        </p:txBody>
      </p:sp>
      <p:sp>
        <p:nvSpPr>
          <p:cNvPr id="251" name="Google Shape;251;p28"/>
          <p:cNvSpPr txBox="1"/>
          <p:nvPr/>
        </p:nvSpPr>
        <p:spPr>
          <a:xfrm>
            <a:off x="838199" y="324485"/>
            <a:ext cx="10899371" cy="1325563"/>
          </a:xfrm>
          <a:prstGeom prst="rect">
            <a:avLst/>
          </a:prstGeom>
          <a:noFill/>
          <a:ln>
            <a:noFill/>
          </a:ln>
        </p:spPr>
        <p:txBody>
          <a:bodyPr anchorCtr="0" anchor="ctr" bIns="45700" lIns="91425" spcFirstLastPara="1" rIns="91425" wrap="square" tIns="45700">
            <a:noAutofit/>
          </a:bodyPr>
          <a:lstStyle/>
          <a:p>
            <a:pPr indent="0" lvl="0" marL="0" marR="0" rtl="0" algn="l">
              <a:lnSpc>
                <a:spcPct val="150000"/>
              </a:lnSpc>
              <a:spcBef>
                <a:spcPts val="0"/>
              </a:spcBef>
              <a:spcAft>
                <a:spcPts val="0"/>
              </a:spcAft>
              <a:buClr>
                <a:schemeClr val="accent6"/>
              </a:buClr>
              <a:buSzPts val="2700"/>
              <a:buFont typeface="Arial Black"/>
              <a:buNone/>
            </a:pPr>
            <a:r>
              <a:rPr b="1" lang="es-CO" sz="2700">
                <a:solidFill>
                  <a:schemeClr val="accent6"/>
                </a:solidFill>
                <a:latin typeface="Arial Black"/>
                <a:ea typeface="Arial Black"/>
                <a:cs typeface="Arial Black"/>
                <a:sym typeface="Arial Black"/>
              </a:rPr>
              <a:t>En medios de comunicación</a:t>
            </a:r>
            <a:br>
              <a:rPr b="1" lang="es-CO" sz="4400">
                <a:solidFill>
                  <a:schemeClr val="dk1"/>
                </a:solidFill>
                <a:latin typeface="Century Gothic"/>
                <a:ea typeface="Century Gothic"/>
                <a:cs typeface="Century Gothic"/>
                <a:sym typeface="Century Gothic"/>
              </a:rPr>
            </a:br>
            <a:r>
              <a:rPr b="1" lang="es-CO" sz="2400" cap="none">
                <a:solidFill>
                  <a:srgbClr val="53585F"/>
                </a:solidFill>
                <a:latin typeface="Arial Black"/>
                <a:ea typeface="Arial Black"/>
                <a:cs typeface="Arial Black"/>
                <a:sym typeface="Arial Black"/>
              </a:rPr>
              <a:t>PONLE TU HUELLA VERDE A BOGOTÁ, MUÉVETE SOSTENIBLE</a:t>
            </a:r>
            <a:endParaRPr b="1" sz="2700" cap="none">
              <a:solidFill>
                <a:srgbClr val="53585F"/>
              </a:solidFill>
              <a:latin typeface="Arial Black"/>
              <a:ea typeface="Arial Black"/>
              <a:cs typeface="Arial Black"/>
              <a:sym typeface="Arial Black"/>
            </a:endParaRPr>
          </a:p>
        </p:txBody>
      </p:sp>
      <p:sp>
        <p:nvSpPr>
          <p:cNvPr id="252" name="Google Shape;252;p28"/>
          <p:cNvSpPr/>
          <p:nvPr/>
        </p:nvSpPr>
        <p:spPr>
          <a:xfrm>
            <a:off x="0" y="6665218"/>
            <a:ext cx="12192000" cy="192782"/>
          </a:xfrm>
          <a:prstGeom prst="rect">
            <a:avLst/>
          </a:prstGeom>
          <a:solidFill>
            <a:srgbClr val="7DAA54"/>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pic>
        <p:nvPicPr>
          <p:cNvPr id="253" name="Google Shape;253;p28"/>
          <p:cNvPicPr preferRelativeResize="0"/>
          <p:nvPr/>
        </p:nvPicPr>
        <p:blipFill rotWithShape="1">
          <a:blip r:embed="rId3">
            <a:alphaModFix/>
          </a:blip>
          <a:srcRect b="0" l="0" r="0" t="0"/>
          <a:stretch/>
        </p:blipFill>
        <p:spPr>
          <a:xfrm>
            <a:off x="9900458" y="5882467"/>
            <a:ext cx="2291542" cy="766483"/>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58" name="Shape 258"/>
        <p:cNvGrpSpPr/>
        <p:nvPr/>
      </p:nvGrpSpPr>
      <p:grpSpPr>
        <a:xfrm>
          <a:off x="0" y="0"/>
          <a:ext cx="0" cy="0"/>
          <a:chOff x="0" y="0"/>
          <a:chExt cx="0" cy="0"/>
        </a:xfrm>
      </p:grpSpPr>
      <p:sp>
        <p:nvSpPr>
          <p:cNvPr id="259" name="Google Shape;259;p29"/>
          <p:cNvSpPr txBox="1"/>
          <p:nvPr>
            <p:ph idx="1" type="body"/>
          </p:nvPr>
        </p:nvSpPr>
        <p:spPr>
          <a:xfrm>
            <a:off x="838200" y="1740237"/>
            <a:ext cx="10515600" cy="4142230"/>
          </a:xfrm>
          <a:prstGeom prst="rect">
            <a:avLst/>
          </a:prstGeom>
          <a:noFill/>
          <a:ln>
            <a:noFill/>
          </a:ln>
        </p:spPr>
        <p:txBody>
          <a:bodyPr anchorCtr="0" anchor="t" bIns="45700" lIns="91425" spcFirstLastPara="1" rIns="91425" wrap="square" tIns="45700">
            <a:noAutofit/>
          </a:bodyPr>
          <a:lstStyle/>
          <a:p>
            <a:pPr indent="0" lvl="0" marL="0" rtl="0" algn="just">
              <a:lnSpc>
                <a:spcPct val="100000"/>
              </a:lnSpc>
              <a:spcBef>
                <a:spcPts val="0"/>
              </a:spcBef>
              <a:spcAft>
                <a:spcPts val="0"/>
              </a:spcAft>
              <a:buClr>
                <a:srgbClr val="54585E"/>
              </a:buClr>
              <a:buSzPts val="2400"/>
              <a:buNone/>
            </a:pPr>
            <a:r>
              <a:rPr lang="es-CO" sz="2400">
                <a:solidFill>
                  <a:srgbClr val="54585E"/>
                </a:solidFill>
                <a:latin typeface="Arial Black"/>
                <a:ea typeface="Arial Black"/>
                <a:cs typeface="Arial Black"/>
                <a:sym typeface="Arial Black"/>
              </a:rPr>
              <a:t>Cubrimiento mediático durante la jornada</a:t>
            </a:r>
            <a:endParaRPr/>
          </a:p>
          <a:p>
            <a:pPr indent="-228600" lvl="0" marL="228600" rtl="0" algn="just">
              <a:lnSpc>
                <a:spcPct val="100000"/>
              </a:lnSpc>
              <a:spcBef>
                <a:spcPts val="1000"/>
              </a:spcBef>
              <a:spcAft>
                <a:spcPts val="0"/>
              </a:spcAft>
              <a:buClr>
                <a:srgbClr val="54585E"/>
              </a:buClr>
              <a:buSzPts val="2300"/>
              <a:buChar char="•"/>
            </a:pPr>
            <a:r>
              <a:rPr lang="es-CO" sz="2300">
                <a:solidFill>
                  <a:srgbClr val="54585E"/>
                </a:solidFill>
                <a:latin typeface="Arial"/>
                <a:ea typeface="Arial"/>
                <a:cs typeface="Arial"/>
                <a:sym typeface="Arial"/>
              </a:rPr>
              <a:t>Reporte cada hora de velocidad promedio registrada en la jornada.</a:t>
            </a:r>
            <a:endParaRPr/>
          </a:p>
          <a:p>
            <a:pPr indent="-228600" lvl="0" marL="228600" rtl="0" algn="just">
              <a:lnSpc>
                <a:spcPct val="100000"/>
              </a:lnSpc>
              <a:spcBef>
                <a:spcPts val="1000"/>
              </a:spcBef>
              <a:spcAft>
                <a:spcPts val="0"/>
              </a:spcAft>
              <a:buClr>
                <a:srgbClr val="54585E"/>
              </a:buClr>
              <a:buSzPts val="2300"/>
              <a:buChar char="•"/>
            </a:pPr>
            <a:r>
              <a:rPr lang="es-CO" sz="2300">
                <a:solidFill>
                  <a:srgbClr val="54585E"/>
                </a:solidFill>
                <a:latin typeface="Arial"/>
                <a:ea typeface="Arial"/>
                <a:cs typeface="Arial"/>
                <a:sym typeface="Arial"/>
              </a:rPr>
              <a:t>Reporte audiovisual tomado con drones de cómo se mueve Bogotá en ciertos puntos. Las imágenes serán emitidas por redes sociales y en la pantalla del Bici Cine. </a:t>
            </a:r>
            <a:endParaRPr/>
          </a:p>
          <a:p>
            <a:pPr indent="-228600" lvl="0" marL="228600" rtl="0" algn="just">
              <a:lnSpc>
                <a:spcPct val="100000"/>
              </a:lnSpc>
              <a:spcBef>
                <a:spcPts val="1000"/>
              </a:spcBef>
              <a:spcAft>
                <a:spcPts val="0"/>
              </a:spcAft>
              <a:buClr>
                <a:srgbClr val="54585E"/>
              </a:buClr>
              <a:buSzPts val="2300"/>
              <a:buChar char="•"/>
            </a:pPr>
            <a:r>
              <a:rPr lang="es-CO" sz="2300">
                <a:solidFill>
                  <a:srgbClr val="54585E"/>
                </a:solidFill>
                <a:latin typeface="Arial"/>
                <a:ea typeface="Arial"/>
                <a:cs typeface="Arial"/>
                <a:sym typeface="Arial"/>
              </a:rPr>
              <a:t>Videos testimoniales de cómo los bogotanos viven el Día Sin Carro y qué ventajas le encuentran a la iniciativa.</a:t>
            </a:r>
            <a:endParaRPr/>
          </a:p>
          <a:p>
            <a:pPr indent="-228600" lvl="0" marL="228600" rtl="0" algn="just">
              <a:lnSpc>
                <a:spcPct val="100000"/>
              </a:lnSpc>
              <a:spcBef>
                <a:spcPts val="1000"/>
              </a:spcBef>
              <a:spcAft>
                <a:spcPts val="0"/>
              </a:spcAft>
              <a:buClr>
                <a:srgbClr val="54585E"/>
              </a:buClr>
              <a:buSzPts val="2300"/>
              <a:buChar char="•"/>
            </a:pPr>
            <a:r>
              <a:rPr lang="es-CO" sz="2300">
                <a:solidFill>
                  <a:srgbClr val="54585E"/>
                </a:solidFill>
                <a:latin typeface="Arial"/>
                <a:ea typeface="Arial"/>
                <a:cs typeface="Arial"/>
                <a:sym typeface="Arial"/>
              </a:rPr>
              <a:t>Reporte de movilidad a medios de comunicación en la mañana, mediodía y final de la jornada. </a:t>
            </a:r>
            <a:endParaRPr/>
          </a:p>
          <a:p>
            <a:pPr indent="0" lvl="0" marL="0" rtl="0" algn="just">
              <a:lnSpc>
                <a:spcPct val="100000"/>
              </a:lnSpc>
              <a:spcBef>
                <a:spcPts val="1000"/>
              </a:spcBef>
              <a:spcAft>
                <a:spcPts val="0"/>
              </a:spcAft>
              <a:buClr>
                <a:srgbClr val="54585E"/>
              </a:buClr>
              <a:buSzPts val="2300"/>
              <a:buNone/>
            </a:pPr>
            <a:r>
              <a:rPr lang="es-CO" sz="2300">
                <a:solidFill>
                  <a:srgbClr val="54585E"/>
                </a:solidFill>
                <a:latin typeface="Arial"/>
                <a:ea typeface="Arial"/>
                <a:cs typeface="Arial"/>
                <a:sym typeface="Arial"/>
              </a:rPr>
              <a:t> </a:t>
            </a:r>
            <a:endParaRPr/>
          </a:p>
          <a:p>
            <a:pPr indent="0" lvl="0" marL="0" rtl="0" algn="just">
              <a:lnSpc>
                <a:spcPct val="100000"/>
              </a:lnSpc>
              <a:spcBef>
                <a:spcPts val="1000"/>
              </a:spcBef>
              <a:spcAft>
                <a:spcPts val="0"/>
              </a:spcAft>
              <a:buClr>
                <a:schemeClr val="dk1"/>
              </a:buClr>
              <a:buSzPts val="2300"/>
              <a:buNone/>
            </a:pPr>
            <a:r>
              <a:t/>
            </a:r>
            <a:endParaRPr sz="2300">
              <a:solidFill>
                <a:srgbClr val="54585E"/>
              </a:solidFill>
              <a:latin typeface="Arial"/>
              <a:ea typeface="Arial"/>
              <a:cs typeface="Arial"/>
              <a:sym typeface="Arial"/>
            </a:endParaRPr>
          </a:p>
        </p:txBody>
      </p:sp>
      <p:sp>
        <p:nvSpPr>
          <p:cNvPr id="260" name="Google Shape;260;p29"/>
          <p:cNvSpPr/>
          <p:nvPr/>
        </p:nvSpPr>
        <p:spPr>
          <a:xfrm>
            <a:off x="0" y="516200"/>
            <a:ext cx="7368988" cy="477188"/>
          </a:xfrm>
          <a:prstGeom prst="rect">
            <a:avLst/>
          </a:prstGeom>
          <a:solidFill>
            <a:srgbClr val="D8D8D8"/>
          </a:solidFill>
          <a:ln>
            <a:noFill/>
          </a:ln>
        </p:spPr>
        <p:txBody>
          <a:bodyPr anchorCtr="0" anchor="ctr" bIns="71425" lIns="71425" spcFirstLastPara="1" rIns="71425" wrap="square" tIns="71425">
            <a:noAutofit/>
          </a:bodyPr>
          <a:lstStyle/>
          <a:p>
            <a:pPr indent="0" lvl="0" marL="0" marR="0" rtl="0" algn="l">
              <a:spcBef>
                <a:spcPts val="0"/>
              </a:spcBef>
              <a:spcAft>
                <a:spcPts val="0"/>
              </a:spcAft>
              <a:buNone/>
            </a:pPr>
            <a:r>
              <a:t/>
            </a:r>
            <a:endParaRPr sz="2500">
              <a:solidFill>
                <a:srgbClr val="757070"/>
              </a:solidFill>
              <a:latin typeface="Calibri"/>
              <a:ea typeface="Calibri"/>
              <a:cs typeface="Calibri"/>
              <a:sym typeface="Calibri"/>
            </a:endParaRPr>
          </a:p>
        </p:txBody>
      </p:sp>
      <p:sp>
        <p:nvSpPr>
          <p:cNvPr id="261" name="Google Shape;261;p29"/>
          <p:cNvSpPr txBox="1"/>
          <p:nvPr/>
        </p:nvSpPr>
        <p:spPr>
          <a:xfrm>
            <a:off x="838199" y="324485"/>
            <a:ext cx="10899371" cy="1325563"/>
          </a:xfrm>
          <a:prstGeom prst="rect">
            <a:avLst/>
          </a:prstGeom>
          <a:noFill/>
          <a:ln>
            <a:noFill/>
          </a:ln>
        </p:spPr>
        <p:txBody>
          <a:bodyPr anchorCtr="0" anchor="ctr" bIns="45700" lIns="91425" spcFirstLastPara="1" rIns="91425" wrap="square" tIns="45700">
            <a:noAutofit/>
          </a:bodyPr>
          <a:lstStyle/>
          <a:p>
            <a:pPr indent="0" lvl="0" marL="0" marR="0" rtl="0" algn="l">
              <a:lnSpc>
                <a:spcPct val="150000"/>
              </a:lnSpc>
              <a:spcBef>
                <a:spcPts val="0"/>
              </a:spcBef>
              <a:spcAft>
                <a:spcPts val="0"/>
              </a:spcAft>
              <a:buClr>
                <a:schemeClr val="accent6"/>
              </a:buClr>
              <a:buSzPts val="2700"/>
              <a:buFont typeface="Arial Black"/>
              <a:buNone/>
            </a:pPr>
            <a:r>
              <a:rPr b="1" lang="es-CO" sz="2700">
                <a:solidFill>
                  <a:schemeClr val="accent6"/>
                </a:solidFill>
                <a:latin typeface="Arial Black"/>
                <a:ea typeface="Arial Black"/>
                <a:cs typeface="Arial Black"/>
                <a:sym typeface="Arial Black"/>
              </a:rPr>
              <a:t>En medios de comunicación</a:t>
            </a:r>
            <a:br>
              <a:rPr b="1" lang="es-CO" sz="4400">
                <a:solidFill>
                  <a:schemeClr val="dk1"/>
                </a:solidFill>
                <a:latin typeface="Century Gothic"/>
                <a:ea typeface="Century Gothic"/>
                <a:cs typeface="Century Gothic"/>
                <a:sym typeface="Century Gothic"/>
              </a:rPr>
            </a:br>
            <a:r>
              <a:rPr b="1" lang="es-CO" sz="2400" cap="none">
                <a:solidFill>
                  <a:srgbClr val="53585F"/>
                </a:solidFill>
                <a:latin typeface="Arial Black"/>
                <a:ea typeface="Arial Black"/>
                <a:cs typeface="Arial Black"/>
                <a:sym typeface="Arial Black"/>
              </a:rPr>
              <a:t>PONLE TU HUELLA VERDE A BOGOTÁ, MUÉVETE SOSTENIBLE</a:t>
            </a:r>
            <a:endParaRPr b="1" sz="2700" cap="none">
              <a:solidFill>
                <a:srgbClr val="53585F"/>
              </a:solidFill>
              <a:latin typeface="Arial Black"/>
              <a:ea typeface="Arial Black"/>
              <a:cs typeface="Arial Black"/>
              <a:sym typeface="Arial Black"/>
            </a:endParaRPr>
          </a:p>
        </p:txBody>
      </p:sp>
      <p:sp>
        <p:nvSpPr>
          <p:cNvPr id="262" name="Google Shape;262;p29"/>
          <p:cNvSpPr/>
          <p:nvPr/>
        </p:nvSpPr>
        <p:spPr>
          <a:xfrm>
            <a:off x="0" y="6665218"/>
            <a:ext cx="12192000" cy="192782"/>
          </a:xfrm>
          <a:prstGeom prst="rect">
            <a:avLst/>
          </a:prstGeom>
          <a:solidFill>
            <a:srgbClr val="7DAA54"/>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pic>
        <p:nvPicPr>
          <p:cNvPr id="263" name="Google Shape;263;p29"/>
          <p:cNvPicPr preferRelativeResize="0"/>
          <p:nvPr/>
        </p:nvPicPr>
        <p:blipFill rotWithShape="1">
          <a:blip r:embed="rId3">
            <a:alphaModFix/>
          </a:blip>
          <a:srcRect b="0" l="0" r="0" t="0"/>
          <a:stretch/>
        </p:blipFill>
        <p:spPr>
          <a:xfrm>
            <a:off x="9900458" y="5882467"/>
            <a:ext cx="2291542" cy="766483"/>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68" name="Shape 268"/>
        <p:cNvGrpSpPr/>
        <p:nvPr/>
      </p:nvGrpSpPr>
      <p:grpSpPr>
        <a:xfrm>
          <a:off x="0" y="0"/>
          <a:ext cx="0" cy="0"/>
          <a:chOff x="0" y="0"/>
          <a:chExt cx="0" cy="0"/>
        </a:xfrm>
      </p:grpSpPr>
      <p:sp>
        <p:nvSpPr>
          <p:cNvPr id="269" name="Google Shape;269;p30"/>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Autofit/>
          </a:bodyPr>
          <a:lstStyle/>
          <a:p>
            <a:pPr indent="0" lvl="0" marL="0" rtl="0" algn="just">
              <a:lnSpc>
                <a:spcPct val="90000"/>
              </a:lnSpc>
              <a:spcBef>
                <a:spcPts val="0"/>
              </a:spcBef>
              <a:spcAft>
                <a:spcPts val="0"/>
              </a:spcAft>
              <a:buClr>
                <a:schemeClr val="dk1"/>
              </a:buClr>
              <a:buSzPts val="2400"/>
              <a:buNone/>
            </a:pPr>
            <a:r>
              <a:t/>
            </a:r>
            <a:endParaRPr sz="2400"/>
          </a:p>
          <a:p>
            <a:pPr indent="0" lvl="0" marL="0" rtl="0" algn="just">
              <a:lnSpc>
                <a:spcPct val="90000"/>
              </a:lnSpc>
              <a:spcBef>
                <a:spcPts val="1000"/>
              </a:spcBef>
              <a:spcAft>
                <a:spcPts val="0"/>
              </a:spcAft>
              <a:buClr>
                <a:schemeClr val="dk1"/>
              </a:buClr>
              <a:buSzPts val="2400"/>
              <a:buNone/>
            </a:pPr>
            <a:r>
              <a:t/>
            </a:r>
            <a:endParaRPr sz="2400"/>
          </a:p>
        </p:txBody>
      </p:sp>
      <p:sp>
        <p:nvSpPr>
          <p:cNvPr id="270" name="Google Shape;270;p30"/>
          <p:cNvSpPr/>
          <p:nvPr/>
        </p:nvSpPr>
        <p:spPr>
          <a:xfrm>
            <a:off x="0" y="516200"/>
            <a:ext cx="5257800" cy="477188"/>
          </a:xfrm>
          <a:prstGeom prst="rect">
            <a:avLst/>
          </a:prstGeom>
          <a:solidFill>
            <a:srgbClr val="D8D8D8"/>
          </a:solidFill>
          <a:ln>
            <a:noFill/>
          </a:ln>
        </p:spPr>
        <p:txBody>
          <a:bodyPr anchorCtr="0" anchor="ctr" bIns="71425" lIns="71425" spcFirstLastPara="1" rIns="71425" wrap="square" tIns="71425">
            <a:noAutofit/>
          </a:bodyPr>
          <a:lstStyle/>
          <a:p>
            <a:pPr indent="0" lvl="0" marL="0" marR="0" rtl="0" algn="l">
              <a:spcBef>
                <a:spcPts val="0"/>
              </a:spcBef>
              <a:spcAft>
                <a:spcPts val="0"/>
              </a:spcAft>
              <a:buNone/>
            </a:pPr>
            <a:r>
              <a:t/>
            </a:r>
            <a:endParaRPr sz="2500">
              <a:solidFill>
                <a:srgbClr val="757070"/>
              </a:solidFill>
              <a:latin typeface="Calibri"/>
              <a:ea typeface="Calibri"/>
              <a:cs typeface="Calibri"/>
              <a:sym typeface="Calibri"/>
            </a:endParaRPr>
          </a:p>
        </p:txBody>
      </p:sp>
      <p:sp>
        <p:nvSpPr>
          <p:cNvPr id="271" name="Google Shape;271;p30"/>
          <p:cNvSpPr txBox="1"/>
          <p:nvPr/>
        </p:nvSpPr>
        <p:spPr>
          <a:xfrm>
            <a:off x="838199" y="324485"/>
            <a:ext cx="10899371" cy="1325563"/>
          </a:xfrm>
          <a:prstGeom prst="rect">
            <a:avLst/>
          </a:prstGeom>
          <a:noFill/>
          <a:ln>
            <a:noFill/>
          </a:ln>
        </p:spPr>
        <p:txBody>
          <a:bodyPr anchorCtr="0" anchor="ctr" bIns="45700" lIns="91425" spcFirstLastPara="1" rIns="91425" wrap="square" tIns="45700">
            <a:noAutofit/>
          </a:bodyPr>
          <a:lstStyle/>
          <a:p>
            <a:pPr indent="0" lvl="0" marL="0" marR="0" rtl="0" algn="l">
              <a:lnSpc>
                <a:spcPct val="150000"/>
              </a:lnSpc>
              <a:spcBef>
                <a:spcPts val="0"/>
              </a:spcBef>
              <a:spcAft>
                <a:spcPts val="0"/>
              </a:spcAft>
              <a:buClr>
                <a:schemeClr val="accent6"/>
              </a:buClr>
              <a:buSzPts val="2700"/>
              <a:buFont typeface="Arial Black"/>
              <a:buNone/>
            </a:pPr>
            <a:r>
              <a:rPr b="1" lang="es-CO" sz="2700">
                <a:solidFill>
                  <a:schemeClr val="accent6"/>
                </a:solidFill>
                <a:latin typeface="Arial Black"/>
                <a:ea typeface="Arial Black"/>
                <a:cs typeface="Arial Black"/>
                <a:sym typeface="Arial Black"/>
              </a:rPr>
              <a:t>Propuestas de imagen</a:t>
            </a:r>
            <a:br>
              <a:rPr b="1" lang="es-CO" sz="4400">
                <a:solidFill>
                  <a:schemeClr val="dk1"/>
                </a:solidFill>
                <a:latin typeface="Century Gothic"/>
                <a:ea typeface="Century Gothic"/>
                <a:cs typeface="Century Gothic"/>
                <a:sym typeface="Century Gothic"/>
              </a:rPr>
            </a:br>
            <a:r>
              <a:rPr b="1" lang="es-CO" sz="2400" cap="none">
                <a:solidFill>
                  <a:srgbClr val="53585F"/>
                </a:solidFill>
                <a:latin typeface="Arial Black"/>
                <a:ea typeface="Arial Black"/>
                <a:cs typeface="Arial Black"/>
                <a:sym typeface="Arial Black"/>
              </a:rPr>
              <a:t>DEJA TU HUELLA VERDE, MUÉVETE SOSTENIBLE</a:t>
            </a:r>
            <a:endParaRPr b="1" sz="2700" cap="none">
              <a:solidFill>
                <a:srgbClr val="53585F"/>
              </a:solidFill>
              <a:latin typeface="Arial Black"/>
              <a:ea typeface="Arial Black"/>
              <a:cs typeface="Arial Black"/>
              <a:sym typeface="Arial Black"/>
            </a:endParaRPr>
          </a:p>
        </p:txBody>
      </p:sp>
      <p:sp>
        <p:nvSpPr>
          <p:cNvPr id="272" name="Google Shape;272;p30"/>
          <p:cNvSpPr/>
          <p:nvPr/>
        </p:nvSpPr>
        <p:spPr>
          <a:xfrm>
            <a:off x="0" y="6665218"/>
            <a:ext cx="12192000" cy="192782"/>
          </a:xfrm>
          <a:prstGeom prst="rect">
            <a:avLst/>
          </a:prstGeom>
          <a:solidFill>
            <a:srgbClr val="7DAA54"/>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pic>
        <p:nvPicPr>
          <p:cNvPr id="273" name="Google Shape;273;p30"/>
          <p:cNvPicPr preferRelativeResize="0"/>
          <p:nvPr/>
        </p:nvPicPr>
        <p:blipFill rotWithShape="1">
          <a:blip r:embed="rId3">
            <a:alphaModFix/>
          </a:blip>
          <a:srcRect b="0" l="0" r="0" t="0"/>
          <a:stretch/>
        </p:blipFill>
        <p:spPr>
          <a:xfrm>
            <a:off x="9900458" y="5882467"/>
            <a:ext cx="2291542" cy="766483"/>
          </a:xfrm>
          <a:prstGeom prst="rect">
            <a:avLst/>
          </a:prstGeom>
          <a:noFill/>
          <a:ln>
            <a:noFill/>
          </a:ln>
        </p:spPr>
      </p:pic>
      <p:pic>
        <p:nvPicPr>
          <p:cNvPr id="274" name="Google Shape;274;p30"/>
          <p:cNvPicPr preferRelativeResize="0"/>
          <p:nvPr/>
        </p:nvPicPr>
        <p:blipFill rotWithShape="1">
          <a:blip r:embed="rId4">
            <a:alphaModFix/>
          </a:blip>
          <a:srcRect b="8518" l="18854" r="35729" t="19815"/>
          <a:stretch/>
        </p:blipFill>
        <p:spPr>
          <a:xfrm>
            <a:off x="3467100" y="1754191"/>
            <a:ext cx="5257800" cy="4666900"/>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79" name="Shape 279"/>
        <p:cNvGrpSpPr/>
        <p:nvPr/>
      </p:nvGrpSpPr>
      <p:grpSpPr>
        <a:xfrm>
          <a:off x="0" y="0"/>
          <a:ext cx="0" cy="0"/>
          <a:chOff x="0" y="0"/>
          <a:chExt cx="0" cy="0"/>
        </a:xfrm>
      </p:grpSpPr>
      <p:sp>
        <p:nvSpPr>
          <p:cNvPr id="280" name="Google Shape;280;p31"/>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Autofit/>
          </a:bodyPr>
          <a:lstStyle/>
          <a:p>
            <a:pPr indent="0" lvl="0" marL="0" rtl="0" algn="just">
              <a:lnSpc>
                <a:spcPct val="90000"/>
              </a:lnSpc>
              <a:spcBef>
                <a:spcPts val="0"/>
              </a:spcBef>
              <a:spcAft>
                <a:spcPts val="0"/>
              </a:spcAft>
              <a:buClr>
                <a:schemeClr val="dk1"/>
              </a:buClr>
              <a:buSzPts val="2400"/>
              <a:buNone/>
            </a:pPr>
            <a:r>
              <a:t/>
            </a:r>
            <a:endParaRPr sz="2400"/>
          </a:p>
          <a:p>
            <a:pPr indent="0" lvl="0" marL="0" rtl="0" algn="just">
              <a:lnSpc>
                <a:spcPct val="90000"/>
              </a:lnSpc>
              <a:spcBef>
                <a:spcPts val="1000"/>
              </a:spcBef>
              <a:spcAft>
                <a:spcPts val="0"/>
              </a:spcAft>
              <a:buClr>
                <a:schemeClr val="dk1"/>
              </a:buClr>
              <a:buSzPts val="2400"/>
              <a:buNone/>
            </a:pPr>
            <a:r>
              <a:t/>
            </a:r>
            <a:endParaRPr sz="2400"/>
          </a:p>
        </p:txBody>
      </p:sp>
      <p:sp>
        <p:nvSpPr>
          <p:cNvPr id="281" name="Google Shape;281;p31"/>
          <p:cNvSpPr/>
          <p:nvPr/>
        </p:nvSpPr>
        <p:spPr>
          <a:xfrm>
            <a:off x="0" y="516200"/>
            <a:ext cx="5257800" cy="477188"/>
          </a:xfrm>
          <a:prstGeom prst="rect">
            <a:avLst/>
          </a:prstGeom>
          <a:solidFill>
            <a:srgbClr val="D8D8D8"/>
          </a:solidFill>
          <a:ln>
            <a:noFill/>
          </a:ln>
        </p:spPr>
        <p:txBody>
          <a:bodyPr anchorCtr="0" anchor="ctr" bIns="71425" lIns="71425" spcFirstLastPara="1" rIns="71425" wrap="square" tIns="71425">
            <a:noAutofit/>
          </a:bodyPr>
          <a:lstStyle/>
          <a:p>
            <a:pPr indent="0" lvl="0" marL="0" marR="0" rtl="0" algn="l">
              <a:spcBef>
                <a:spcPts val="0"/>
              </a:spcBef>
              <a:spcAft>
                <a:spcPts val="0"/>
              </a:spcAft>
              <a:buNone/>
            </a:pPr>
            <a:r>
              <a:t/>
            </a:r>
            <a:endParaRPr sz="2500">
              <a:solidFill>
                <a:srgbClr val="757070"/>
              </a:solidFill>
              <a:latin typeface="Calibri"/>
              <a:ea typeface="Calibri"/>
              <a:cs typeface="Calibri"/>
              <a:sym typeface="Calibri"/>
            </a:endParaRPr>
          </a:p>
        </p:txBody>
      </p:sp>
      <p:sp>
        <p:nvSpPr>
          <p:cNvPr id="282" name="Google Shape;282;p31"/>
          <p:cNvSpPr txBox="1"/>
          <p:nvPr/>
        </p:nvSpPr>
        <p:spPr>
          <a:xfrm>
            <a:off x="838199" y="324485"/>
            <a:ext cx="10899371" cy="1325563"/>
          </a:xfrm>
          <a:prstGeom prst="rect">
            <a:avLst/>
          </a:prstGeom>
          <a:noFill/>
          <a:ln>
            <a:noFill/>
          </a:ln>
        </p:spPr>
        <p:txBody>
          <a:bodyPr anchorCtr="0" anchor="ctr" bIns="45700" lIns="91425" spcFirstLastPara="1" rIns="91425" wrap="square" tIns="45700">
            <a:noAutofit/>
          </a:bodyPr>
          <a:lstStyle/>
          <a:p>
            <a:pPr indent="0" lvl="0" marL="0" marR="0" rtl="0" algn="l">
              <a:lnSpc>
                <a:spcPct val="150000"/>
              </a:lnSpc>
              <a:spcBef>
                <a:spcPts val="0"/>
              </a:spcBef>
              <a:spcAft>
                <a:spcPts val="0"/>
              </a:spcAft>
              <a:buClr>
                <a:schemeClr val="accent6"/>
              </a:buClr>
              <a:buSzPts val="2700"/>
              <a:buFont typeface="Arial Black"/>
              <a:buNone/>
            </a:pPr>
            <a:r>
              <a:rPr b="1" lang="es-CO" sz="2700">
                <a:solidFill>
                  <a:schemeClr val="accent6"/>
                </a:solidFill>
                <a:latin typeface="Arial Black"/>
                <a:ea typeface="Arial Black"/>
                <a:cs typeface="Arial Black"/>
                <a:sym typeface="Arial Black"/>
              </a:rPr>
              <a:t>Propuestas de imagen</a:t>
            </a:r>
            <a:br>
              <a:rPr b="1" lang="es-CO" sz="4400">
                <a:solidFill>
                  <a:schemeClr val="dk1"/>
                </a:solidFill>
                <a:latin typeface="Century Gothic"/>
                <a:ea typeface="Century Gothic"/>
                <a:cs typeface="Century Gothic"/>
                <a:sym typeface="Century Gothic"/>
              </a:rPr>
            </a:br>
            <a:r>
              <a:rPr b="1" lang="es-CO" sz="2400" cap="none">
                <a:solidFill>
                  <a:srgbClr val="53585F"/>
                </a:solidFill>
                <a:latin typeface="Arial Black"/>
                <a:ea typeface="Arial Black"/>
                <a:cs typeface="Arial Black"/>
                <a:sym typeface="Arial Black"/>
              </a:rPr>
              <a:t>DEJA TU HUELLA VERDE, MUÉVETE SOSTENIBLE</a:t>
            </a:r>
            <a:endParaRPr b="1" sz="2700" cap="none">
              <a:solidFill>
                <a:srgbClr val="53585F"/>
              </a:solidFill>
              <a:latin typeface="Arial Black"/>
              <a:ea typeface="Arial Black"/>
              <a:cs typeface="Arial Black"/>
              <a:sym typeface="Arial Black"/>
            </a:endParaRPr>
          </a:p>
        </p:txBody>
      </p:sp>
      <p:sp>
        <p:nvSpPr>
          <p:cNvPr id="283" name="Google Shape;283;p31"/>
          <p:cNvSpPr/>
          <p:nvPr/>
        </p:nvSpPr>
        <p:spPr>
          <a:xfrm>
            <a:off x="0" y="6665218"/>
            <a:ext cx="12192000" cy="192782"/>
          </a:xfrm>
          <a:prstGeom prst="rect">
            <a:avLst/>
          </a:prstGeom>
          <a:solidFill>
            <a:srgbClr val="7DAA54"/>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pic>
        <p:nvPicPr>
          <p:cNvPr id="284" name="Google Shape;284;p31"/>
          <p:cNvPicPr preferRelativeResize="0"/>
          <p:nvPr/>
        </p:nvPicPr>
        <p:blipFill rotWithShape="1">
          <a:blip r:embed="rId3">
            <a:alphaModFix/>
          </a:blip>
          <a:srcRect b="0" l="0" r="0" t="0"/>
          <a:stretch/>
        </p:blipFill>
        <p:spPr>
          <a:xfrm>
            <a:off x="9900458" y="5882467"/>
            <a:ext cx="2291542" cy="766483"/>
          </a:xfrm>
          <a:prstGeom prst="rect">
            <a:avLst/>
          </a:prstGeom>
          <a:noFill/>
          <a:ln>
            <a:noFill/>
          </a:ln>
        </p:spPr>
      </p:pic>
      <p:pic>
        <p:nvPicPr>
          <p:cNvPr id="285" name="Google Shape;285;p31"/>
          <p:cNvPicPr preferRelativeResize="0"/>
          <p:nvPr/>
        </p:nvPicPr>
        <p:blipFill rotWithShape="1">
          <a:blip r:embed="rId4">
            <a:alphaModFix/>
          </a:blip>
          <a:srcRect b="0" l="0" r="0" t="0"/>
          <a:stretch/>
        </p:blipFill>
        <p:spPr>
          <a:xfrm>
            <a:off x="2946617" y="1650048"/>
            <a:ext cx="4998902" cy="4998902"/>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96" name="Shape 96"/>
        <p:cNvGrpSpPr/>
        <p:nvPr/>
      </p:nvGrpSpPr>
      <p:grpSpPr>
        <a:xfrm>
          <a:off x="0" y="0"/>
          <a:ext cx="0" cy="0"/>
          <a:chOff x="0" y="0"/>
          <a:chExt cx="0" cy="0"/>
        </a:xfrm>
      </p:grpSpPr>
      <p:sp>
        <p:nvSpPr>
          <p:cNvPr id="97" name="Google Shape;97;p14"/>
          <p:cNvSpPr/>
          <p:nvPr/>
        </p:nvSpPr>
        <p:spPr>
          <a:xfrm>
            <a:off x="0" y="516200"/>
            <a:ext cx="6797040" cy="477188"/>
          </a:xfrm>
          <a:prstGeom prst="rect">
            <a:avLst/>
          </a:prstGeom>
          <a:solidFill>
            <a:srgbClr val="D8D8D8"/>
          </a:solidFill>
          <a:ln>
            <a:noFill/>
          </a:ln>
        </p:spPr>
        <p:txBody>
          <a:bodyPr anchorCtr="0" anchor="ctr" bIns="71425" lIns="71425" spcFirstLastPara="1" rIns="71425" wrap="square" tIns="71425">
            <a:noAutofit/>
          </a:bodyPr>
          <a:lstStyle/>
          <a:p>
            <a:pPr indent="0" lvl="0" marL="0" marR="0" rtl="0" algn="l">
              <a:spcBef>
                <a:spcPts val="0"/>
              </a:spcBef>
              <a:spcAft>
                <a:spcPts val="0"/>
              </a:spcAft>
              <a:buNone/>
            </a:pPr>
            <a:r>
              <a:t/>
            </a:r>
            <a:endParaRPr b="0" i="0" sz="2500" u="none" cap="none" strike="noStrike">
              <a:solidFill>
                <a:srgbClr val="757070"/>
              </a:solidFill>
              <a:latin typeface="Calibri"/>
              <a:ea typeface="Calibri"/>
              <a:cs typeface="Calibri"/>
              <a:sym typeface="Calibri"/>
            </a:endParaRPr>
          </a:p>
        </p:txBody>
      </p:sp>
      <p:sp>
        <p:nvSpPr>
          <p:cNvPr id="98" name="Google Shape;98;p14"/>
          <p:cNvSpPr txBox="1"/>
          <p:nvPr>
            <p:ph type="title"/>
          </p:nvPr>
        </p:nvSpPr>
        <p:spPr>
          <a:xfrm>
            <a:off x="838199" y="324485"/>
            <a:ext cx="10899371" cy="1325563"/>
          </a:xfrm>
          <a:prstGeom prst="rect">
            <a:avLst/>
          </a:prstGeom>
          <a:noFill/>
          <a:ln>
            <a:noFill/>
          </a:ln>
        </p:spPr>
        <p:txBody>
          <a:bodyPr anchorCtr="0" anchor="ctr" bIns="45700" lIns="91425" spcFirstLastPara="1" rIns="91425" wrap="square" tIns="45700">
            <a:noAutofit/>
          </a:bodyPr>
          <a:lstStyle/>
          <a:p>
            <a:pPr indent="0" lvl="0" marL="0" rtl="0" algn="l">
              <a:lnSpc>
                <a:spcPct val="150000"/>
              </a:lnSpc>
              <a:spcBef>
                <a:spcPts val="0"/>
              </a:spcBef>
              <a:spcAft>
                <a:spcPts val="0"/>
              </a:spcAft>
              <a:buClr>
                <a:schemeClr val="accent6"/>
              </a:buClr>
              <a:buSzPts val="2700"/>
              <a:buFont typeface="Arial Black"/>
              <a:buNone/>
            </a:pPr>
            <a:r>
              <a:rPr b="1" lang="es-CO" sz="2700">
                <a:solidFill>
                  <a:schemeClr val="accent6"/>
                </a:solidFill>
                <a:latin typeface="Arial Black"/>
                <a:ea typeface="Arial Black"/>
                <a:cs typeface="Arial Black"/>
                <a:sym typeface="Arial Black"/>
              </a:rPr>
              <a:t>Minuto a minuto de la jornada</a:t>
            </a:r>
            <a:br>
              <a:rPr b="1" lang="es-CO">
                <a:latin typeface="Century Gothic"/>
                <a:ea typeface="Century Gothic"/>
                <a:cs typeface="Century Gothic"/>
                <a:sym typeface="Century Gothic"/>
              </a:rPr>
            </a:br>
            <a:r>
              <a:rPr b="1" lang="es-CO" sz="2400" cap="none">
                <a:solidFill>
                  <a:srgbClr val="53585F"/>
                </a:solidFill>
                <a:latin typeface="Arial Black"/>
                <a:ea typeface="Arial Black"/>
                <a:cs typeface="Arial Black"/>
                <a:sym typeface="Arial Black"/>
              </a:rPr>
              <a:t>DEJA TU HUELLA VERDE, MUÉVETE SOSTENIBLE</a:t>
            </a:r>
            <a:endParaRPr b="1" sz="2700" cap="none">
              <a:solidFill>
                <a:srgbClr val="53585F"/>
              </a:solidFill>
              <a:latin typeface="Arial Black"/>
              <a:ea typeface="Arial Black"/>
              <a:cs typeface="Arial Black"/>
              <a:sym typeface="Arial Black"/>
            </a:endParaRPr>
          </a:p>
        </p:txBody>
      </p:sp>
      <p:sp>
        <p:nvSpPr>
          <p:cNvPr id="99" name="Google Shape;99;p14"/>
          <p:cNvSpPr txBox="1"/>
          <p:nvPr>
            <p:ph idx="1" type="body"/>
          </p:nvPr>
        </p:nvSpPr>
        <p:spPr>
          <a:xfrm>
            <a:off x="912627" y="2738138"/>
            <a:ext cx="4707474" cy="3032565"/>
          </a:xfrm>
          <a:prstGeom prst="rect">
            <a:avLst/>
          </a:prstGeom>
          <a:noFill/>
          <a:ln>
            <a:noFill/>
          </a:ln>
        </p:spPr>
        <p:txBody>
          <a:bodyPr anchorCtr="0" anchor="t" bIns="45700" lIns="91425" spcFirstLastPara="1" rIns="91425" wrap="square" tIns="45700">
            <a:noAutofit/>
          </a:bodyPr>
          <a:lstStyle/>
          <a:p>
            <a:pPr indent="0" lvl="0" marL="0" rtl="0" algn="just">
              <a:lnSpc>
                <a:spcPct val="90000"/>
              </a:lnSpc>
              <a:spcBef>
                <a:spcPts val="0"/>
              </a:spcBef>
              <a:spcAft>
                <a:spcPts val="0"/>
              </a:spcAft>
              <a:buClr>
                <a:srgbClr val="54585E"/>
              </a:buClr>
              <a:buSzPts val="2300"/>
              <a:buNone/>
            </a:pPr>
            <a:r>
              <a:rPr lang="es-CO" sz="2300">
                <a:solidFill>
                  <a:srgbClr val="54585E"/>
                </a:solidFill>
                <a:latin typeface="Arial"/>
                <a:ea typeface="Arial"/>
                <a:cs typeface="Arial"/>
                <a:sym typeface="Arial"/>
              </a:rPr>
              <a:t>Ejercicio comparativo en vivo donde se mostrará cómo se distribuyen 200 personas en el espacio cuando se mueven en vehículos particulares, bicicletas y TransMilenio.</a:t>
            </a:r>
            <a:endParaRPr/>
          </a:p>
          <a:p>
            <a:pPr indent="0" lvl="0" marL="0" rtl="0" algn="just">
              <a:lnSpc>
                <a:spcPct val="90000"/>
              </a:lnSpc>
              <a:spcBef>
                <a:spcPts val="1000"/>
              </a:spcBef>
              <a:spcAft>
                <a:spcPts val="0"/>
              </a:spcAft>
              <a:buClr>
                <a:srgbClr val="54585E"/>
              </a:buClr>
              <a:buSzPts val="2300"/>
              <a:buNone/>
            </a:pPr>
            <a:r>
              <a:rPr b="1" lang="es-CO" sz="2300">
                <a:solidFill>
                  <a:srgbClr val="54585E"/>
                </a:solidFill>
                <a:latin typeface="Arial"/>
                <a:ea typeface="Arial"/>
                <a:cs typeface="Arial"/>
                <a:sym typeface="Arial"/>
              </a:rPr>
              <a:t>Localización: Calle 26 con cra. 57 (frente al CAN)</a:t>
            </a:r>
            <a:endParaRPr sz="2300">
              <a:solidFill>
                <a:srgbClr val="54585E"/>
              </a:solidFill>
              <a:latin typeface="Arial"/>
              <a:ea typeface="Arial"/>
              <a:cs typeface="Arial"/>
              <a:sym typeface="Arial"/>
            </a:endParaRPr>
          </a:p>
        </p:txBody>
      </p:sp>
      <p:pic>
        <p:nvPicPr>
          <p:cNvPr descr="https://pbs.twimg.com/media/B7IEcq4IIAAUO4O.jpg:large" id="100" name="Google Shape;100;p14"/>
          <p:cNvPicPr preferRelativeResize="0"/>
          <p:nvPr/>
        </p:nvPicPr>
        <p:blipFill rotWithShape="1">
          <a:blip r:embed="rId3">
            <a:alphaModFix/>
          </a:blip>
          <a:srcRect b="0" l="-1" r="65566" t="740"/>
          <a:stretch/>
        </p:blipFill>
        <p:spPr>
          <a:xfrm>
            <a:off x="5749816" y="2777230"/>
            <a:ext cx="2333052" cy="3123474"/>
          </a:xfrm>
          <a:prstGeom prst="rect">
            <a:avLst/>
          </a:prstGeom>
          <a:noFill/>
          <a:ln>
            <a:noFill/>
          </a:ln>
        </p:spPr>
      </p:pic>
      <p:sp>
        <p:nvSpPr>
          <p:cNvPr id="101" name="Google Shape;101;p14"/>
          <p:cNvSpPr txBox="1"/>
          <p:nvPr/>
        </p:nvSpPr>
        <p:spPr>
          <a:xfrm>
            <a:off x="838199" y="1546896"/>
            <a:ext cx="8306889" cy="156966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i="0" lang="es-CO" sz="2400" u="none" cap="none" strike="noStrike">
                <a:solidFill>
                  <a:srgbClr val="54585E"/>
                </a:solidFill>
                <a:latin typeface="Arial"/>
                <a:ea typeface="Arial"/>
                <a:cs typeface="Arial"/>
                <a:sym typeface="Arial"/>
              </a:rPr>
              <a:t>6:00 a.m. Reportes en vivo (Secretario y Gerente TM) </a:t>
            </a:r>
            <a:endParaRPr/>
          </a:p>
          <a:p>
            <a:pPr indent="0" lvl="0" marL="0" marR="0" rtl="0" algn="l">
              <a:spcBef>
                <a:spcPts val="0"/>
              </a:spcBef>
              <a:spcAft>
                <a:spcPts val="0"/>
              </a:spcAft>
              <a:buNone/>
            </a:pPr>
            <a:r>
              <a:t/>
            </a:r>
            <a:endParaRPr b="1" sz="2400">
              <a:solidFill>
                <a:srgbClr val="54585E"/>
              </a:solidFill>
              <a:latin typeface="Arial"/>
              <a:ea typeface="Arial"/>
              <a:cs typeface="Arial"/>
              <a:sym typeface="Arial"/>
            </a:endParaRPr>
          </a:p>
          <a:p>
            <a:pPr indent="0" lvl="0" marL="0" marR="0" rtl="0" algn="l">
              <a:spcBef>
                <a:spcPts val="0"/>
              </a:spcBef>
              <a:spcAft>
                <a:spcPts val="0"/>
              </a:spcAft>
              <a:buNone/>
            </a:pPr>
            <a:r>
              <a:rPr b="1" lang="es-CO" sz="2400">
                <a:solidFill>
                  <a:srgbClr val="54585E"/>
                </a:solidFill>
                <a:latin typeface="Arial"/>
                <a:ea typeface="Arial"/>
                <a:cs typeface="Arial"/>
                <a:sym typeface="Arial"/>
              </a:rPr>
              <a:t>6:30 a.m. Alcaldesa Claudia López da inicio a la jornada</a:t>
            </a:r>
            <a:endParaRPr/>
          </a:p>
          <a:p>
            <a:pPr indent="0" lvl="0" marL="0" marR="0" rtl="0" algn="l">
              <a:spcBef>
                <a:spcPts val="0"/>
              </a:spcBef>
              <a:spcAft>
                <a:spcPts val="0"/>
              </a:spcAft>
              <a:buNone/>
            </a:pPr>
            <a:r>
              <a:t/>
            </a:r>
            <a:endParaRPr b="1" sz="2400">
              <a:solidFill>
                <a:srgbClr val="54585E"/>
              </a:solidFill>
              <a:latin typeface="Arial"/>
              <a:ea typeface="Arial"/>
              <a:cs typeface="Arial"/>
              <a:sym typeface="Arial"/>
            </a:endParaRPr>
          </a:p>
        </p:txBody>
      </p:sp>
      <p:sp>
        <p:nvSpPr>
          <p:cNvPr id="102" name="Google Shape;102;p14"/>
          <p:cNvSpPr/>
          <p:nvPr/>
        </p:nvSpPr>
        <p:spPr>
          <a:xfrm>
            <a:off x="0" y="6665218"/>
            <a:ext cx="12192000" cy="192782"/>
          </a:xfrm>
          <a:prstGeom prst="rect">
            <a:avLst/>
          </a:prstGeom>
          <a:solidFill>
            <a:srgbClr val="7DAA54"/>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pic>
        <p:nvPicPr>
          <p:cNvPr id="103" name="Google Shape;103;p14"/>
          <p:cNvPicPr preferRelativeResize="0"/>
          <p:nvPr/>
        </p:nvPicPr>
        <p:blipFill rotWithShape="1">
          <a:blip r:embed="rId4">
            <a:alphaModFix/>
          </a:blip>
          <a:srcRect b="0" l="0" r="0" t="0"/>
          <a:stretch/>
        </p:blipFill>
        <p:spPr>
          <a:xfrm>
            <a:off x="9900458" y="5882467"/>
            <a:ext cx="2291542" cy="766483"/>
          </a:xfrm>
          <a:prstGeom prst="rect">
            <a:avLst/>
          </a:prstGeom>
          <a:noFill/>
          <a:ln>
            <a:noFill/>
          </a:ln>
        </p:spPr>
      </p:pic>
      <p:pic>
        <p:nvPicPr>
          <p:cNvPr id="104" name="Google Shape;104;p14"/>
          <p:cNvPicPr preferRelativeResize="0"/>
          <p:nvPr/>
        </p:nvPicPr>
        <p:blipFill rotWithShape="1">
          <a:blip r:embed="rId5">
            <a:alphaModFix/>
          </a:blip>
          <a:srcRect b="0" l="0" r="0" t="0"/>
          <a:stretch/>
        </p:blipFill>
        <p:spPr>
          <a:xfrm>
            <a:off x="8102009" y="3845492"/>
            <a:ext cx="3650068" cy="2020707"/>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89" name="Shape 289"/>
        <p:cNvGrpSpPr/>
        <p:nvPr/>
      </p:nvGrpSpPr>
      <p:grpSpPr>
        <a:xfrm>
          <a:off x="0" y="0"/>
          <a:ext cx="0" cy="0"/>
          <a:chOff x="0" y="0"/>
          <a:chExt cx="0" cy="0"/>
        </a:xfrm>
      </p:grpSpPr>
      <p:sp>
        <p:nvSpPr>
          <p:cNvPr id="290" name="Google Shape;290;p32"/>
          <p:cNvSpPr txBox="1"/>
          <p:nvPr>
            <p:ph idx="1" type="body"/>
          </p:nvPr>
        </p:nvSpPr>
        <p:spPr>
          <a:xfrm>
            <a:off x="647699" y="1556368"/>
            <a:ext cx="10896601" cy="1818514"/>
          </a:xfrm>
          <a:prstGeom prst="rect">
            <a:avLst/>
          </a:prstGeom>
          <a:noFill/>
          <a:ln>
            <a:noFill/>
          </a:ln>
        </p:spPr>
        <p:txBody>
          <a:bodyPr anchorCtr="0" anchor="t" bIns="45700" lIns="91425" spcFirstLastPara="1" rIns="91425" wrap="square" tIns="45700">
            <a:noAutofit/>
          </a:bodyPr>
          <a:lstStyle/>
          <a:p>
            <a:pPr indent="-228600" lvl="0" marL="228600" rtl="0" algn="just">
              <a:lnSpc>
                <a:spcPct val="90000"/>
              </a:lnSpc>
              <a:spcBef>
                <a:spcPts val="0"/>
              </a:spcBef>
              <a:spcAft>
                <a:spcPts val="0"/>
              </a:spcAft>
              <a:buClr>
                <a:srgbClr val="54585E"/>
              </a:buClr>
              <a:buSzPts val="1800"/>
              <a:buChar char="•"/>
            </a:pPr>
            <a:r>
              <a:rPr lang="es-CO" sz="1800">
                <a:solidFill>
                  <a:srgbClr val="54585E"/>
                </a:solidFill>
                <a:latin typeface="Arial"/>
                <a:ea typeface="Arial"/>
                <a:cs typeface="Arial"/>
                <a:sym typeface="Arial"/>
              </a:rPr>
              <a:t>Carpas de información Día sin Carro en puntos Cuídate, sé feliz). </a:t>
            </a:r>
            <a:endParaRPr sz="1800">
              <a:solidFill>
                <a:srgbClr val="54585E"/>
              </a:solidFill>
              <a:latin typeface="Arial"/>
              <a:ea typeface="Arial"/>
              <a:cs typeface="Arial"/>
              <a:sym typeface="Arial"/>
            </a:endParaRPr>
          </a:p>
          <a:p>
            <a:pPr indent="-228600" lvl="0" marL="228600" rtl="0" algn="just">
              <a:lnSpc>
                <a:spcPct val="90000"/>
              </a:lnSpc>
              <a:spcBef>
                <a:spcPts val="1000"/>
              </a:spcBef>
              <a:spcAft>
                <a:spcPts val="0"/>
              </a:spcAft>
              <a:buClr>
                <a:srgbClr val="54585E"/>
              </a:buClr>
              <a:buSzPts val="1800"/>
              <a:buChar char="•"/>
            </a:pPr>
            <a:r>
              <a:rPr lang="es-CO" sz="1800">
                <a:solidFill>
                  <a:srgbClr val="54585E"/>
                </a:solidFill>
                <a:latin typeface="Arial"/>
                <a:ea typeface="Arial"/>
                <a:cs typeface="Arial"/>
                <a:sym typeface="Arial"/>
              </a:rPr>
              <a:t>Más de 300 intervenciones en empresas (sketch, taller de mecánica y charla motivacional, entre otras).</a:t>
            </a:r>
            <a:r>
              <a:rPr b="1" lang="es-CO" sz="1800">
                <a:solidFill>
                  <a:srgbClr val="54585E"/>
                </a:solidFill>
                <a:latin typeface="Arial"/>
                <a:ea typeface="Arial"/>
                <a:cs typeface="Arial"/>
                <a:sym typeface="Arial"/>
              </a:rPr>
              <a:t>Del 22 de enero al 05 de febrero.</a:t>
            </a:r>
            <a:endParaRPr b="1" sz="1800">
              <a:solidFill>
                <a:srgbClr val="54585E"/>
              </a:solidFill>
              <a:latin typeface="Arial"/>
              <a:ea typeface="Arial"/>
              <a:cs typeface="Arial"/>
              <a:sym typeface="Arial"/>
            </a:endParaRPr>
          </a:p>
          <a:p>
            <a:pPr indent="-228600" lvl="0" marL="228600" rtl="0" algn="just">
              <a:lnSpc>
                <a:spcPct val="90000"/>
              </a:lnSpc>
              <a:spcBef>
                <a:spcPts val="1000"/>
              </a:spcBef>
              <a:spcAft>
                <a:spcPts val="0"/>
              </a:spcAft>
              <a:buClr>
                <a:srgbClr val="54585E"/>
              </a:buClr>
              <a:buSzPts val="1800"/>
              <a:buChar char="•"/>
            </a:pPr>
            <a:r>
              <a:rPr lang="es-CO" sz="1800">
                <a:solidFill>
                  <a:srgbClr val="54585E"/>
                </a:solidFill>
                <a:latin typeface="Arial"/>
                <a:ea typeface="Arial"/>
                <a:cs typeface="Arial"/>
                <a:sym typeface="Arial"/>
              </a:rPr>
              <a:t>Volante con información útil del Día sin Carro.</a:t>
            </a:r>
            <a:endParaRPr sz="1800">
              <a:solidFill>
                <a:srgbClr val="54585E"/>
              </a:solidFill>
              <a:latin typeface="Arial"/>
              <a:ea typeface="Arial"/>
              <a:cs typeface="Arial"/>
              <a:sym typeface="Arial"/>
            </a:endParaRPr>
          </a:p>
        </p:txBody>
      </p:sp>
      <p:pic>
        <p:nvPicPr>
          <p:cNvPr id="291" name="Google Shape;291;p32"/>
          <p:cNvPicPr preferRelativeResize="0"/>
          <p:nvPr/>
        </p:nvPicPr>
        <p:blipFill rotWithShape="1">
          <a:blip r:embed="rId3">
            <a:alphaModFix/>
          </a:blip>
          <a:srcRect b="0" l="0" r="0" t="0"/>
          <a:stretch/>
        </p:blipFill>
        <p:spPr>
          <a:xfrm>
            <a:off x="755279" y="2884124"/>
            <a:ext cx="5938948" cy="3114971"/>
          </a:xfrm>
          <a:prstGeom prst="rect">
            <a:avLst/>
          </a:prstGeom>
          <a:noFill/>
          <a:ln>
            <a:noFill/>
          </a:ln>
        </p:spPr>
      </p:pic>
      <p:sp>
        <p:nvSpPr>
          <p:cNvPr id="292" name="Google Shape;292;p32"/>
          <p:cNvSpPr/>
          <p:nvPr/>
        </p:nvSpPr>
        <p:spPr>
          <a:xfrm>
            <a:off x="-1" y="516200"/>
            <a:ext cx="6952129" cy="477188"/>
          </a:xfrm>
          <a:prstGeom prst="rect">
            <a:avLst/>
          </a:prstGeom>
          <a:solidFill>
            <a:srgbClr val="D8D8D8"/>
          </a:solidFill>
          <a:ln>
            <a:noFill/>
          </a:ln>
        </p:spPr>
        <p:txBody>
          <a:bodyPr anchorCtr="0" anchor="ctr" bIns="71425" lIns="71425" spcFirstLastPara="1" rIns="71425" wrap="square" tIns="71425">
            <a:noAutofit/>
          </a:bodyPr>
          <a:lstStyle/>
          <a:p>
            <a:pPr indent="0" lvl="0" marL="0" marR="0" rtl="0" algn="l">
              <a:spcBef>
                <a:spcPts val="0"/>
              </a:spcBef>
              <a:spcAft>
                <a:spcPts val="0"/>
              </a:spcAft>
              <a:buNone/>
            </a:pPr>
            <a:r>
              <a:t/>
            </a:r>
            <a:endParaRPr sz="2500">
              <a:solidFill>
                <a:srgbClr val="757070"/>
              </a:solidFill>
              <a:latin typeface="Calibri"/>
              <a:ea typeface="Calibri"/>
              <a:cs typeface="Calibri"/>
              <a:sym typeface="Calibri"/>
            </a:endParaRPr>
          </a:p>
        </p:txBody>
      </p:sp>
      <p:sp>
        <p:nvSpPr>
          <p:cNvPr id="293" name="Google Shape;293;p32"/>
          <p:cNvSpPr txBox="1"/>
          <p:nvPr/>
        </p:nvSpPr>
        <p:spPr>
          <a:xfrm>
            <a:off x="838199" y="324485"/>
            <a:ext cx="10899371" cy="1325563"/>
          </a:xfrm>
          <a:prstGeom prst="rect">
            <a:avLst/>
          </a:prstGeom>
          <a:noFill/>
          <a:ln>
            <a:noFill/>
          </a:ln>
        </p:spPr>
        <p:txBody>
          <a:bodyPr anchorCtr="0" anchor="ctr" bIns="45700" lIns="91425" spcFirstLastPara="1" rIns="91425" wrap="square" tIns="45700">
            <a:noAutofit/>
          </a:bodyPr>
          <a:lstStyle/>
          <a:p>
            <a:pPr indent="0" lvl="0" marL="0" marR="0" rtl="0" algn="l">
              <a:lnSpc>
                <a:spcPct val="150000"/>
              </a:lnSpc>
              <a:spcBef>
                <a:spcPts val="0"/>
              </a:spcBef>
              <a:spcAft>
                <a:spcPts val="0"/>
              </a:spcAft>
              <a:buClr>
                <a:schemeClr val="accent6"/>
              </a:buClr>
              <a:buSzPts val="2700"/>
              <a:buFont typeface="Arial Black"/>
              <a:buNone/>
            </a:pPr>
            <a:r>
              <a:rPr b="1" lang="es-CO" sz="2700">
                <a:solidFill>
                  <a:schemeClr val="accent6"/>
                </a:solidFill>
                <a:latin typeface="Arial Black"/>
                <a:ea typeface="Arial Black"/>
                <a:cs typeface="Arial Black"/>
                <a:sym typeface="Arial Black"/>
              </a:rPr>
              <a:t>Acciones de expectativa en vía</a:t>
            </a:r>
            <a:br>
              <a:rPr b="1" lang="es-CO" sz="4400">
                <a:solidFill>
                  <a:schemeClr val="dk1"/>
                </a:solidFill>
                <a:latin typeface="Century Gothic"/>
                <a:ea typeface="Century Gothic"/>
                <a:cs typeface="Century Gothic"/>
                <a:sym typeface="Century Gothic"/>
              </a:rPr>
            </a:br>
            <a:r>
              <a:rPr b="1" lang="es-CO" sz="2400" cap="none">
                <a:solidFill>
                  <a:srgbClr val="53585F"/>
                </a:solidFill>
                <a:latin typeface="Arial Black"/>
                <a:ea typeface="Arial Black"/>
                <a:cs typeface="Arial Black"/>
                <a:sym typeface="Arial Black"/>
              </a:rPr>
              <a:t>PONLE TU HUELLA VERDE A BOGOTÁ, MUÉVETE SOSTENIBLE</a:t>
            </a:r>
            <a:endParaRPr b="1" sz="2700" cap="none">
              <a:solidFill>
                <a:srgbClr val="53585F"/>
              </a:solidFill>
              <a:latin typeface="Arial Black"/>
              <a:ea typeface="Arial Black"/>
              <a:cs typeface="Arial Black"/>
              <a:sym typeface="Arial Black"/>
            </a:endParaRPr>
          </a:p>
        </p:txBody>
      </p:sp>
      <p:sp>
        <p:nvSpPr>
          <p:cNvPr id="294" name="Google Shape;294;p32"/>
          <p:cNvSpPr/>
          <p:nvPr/>
        </p:nvSpPr>
        <p:spPr>
          <a:xfrm>
            <a:off x="0" y="6665218"/>
            <a:ext cx="12192000" cy="192782"/>
          </a:xfrm>
          <a:prstGeom prst="rect">
            <a:avLst/>
          </a:prstGeom>
          <a:solidFill>
            <a:srgbClr val="7DAA54"/>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pic>
        <p:nvPicPr>
          <p:cNvPr id="295" name="Google Shape;295;p32"/>
          <p:cNvPicPr preferRelativeResize="0"/>
          <p:nvPr/>
        </p:nvPicPr>
        <p:blipFill rotWithShape="1">
          <a:blip r:embed="rId4">
            <a:alphaModFix/>
          </a:blip>
          <a:srcRect b="0" l="0" r="0" t="0"/>
          <a:stretch/>
        </p:blipFill>
        <p:spPr>
          <a:xfrm>
            <a:off x="9900458" y="5882467"/>
            <a:ext cx="2291542" cy="766483"/>
          </a:xfrm>
          <a:prstGeom prst="rect">
            <a:avLst/>
          </a:prstGeom>
          <a:noFill/>
          <a:ln>
            <a:noFill/>
          </a:ln>
        </p:spPr>
      </p:pic>
      <p:pic>
        <p:nvPicPr>
          <p:cNvPr descr="https://lh3.googleusercontent.com/ool8B-trveKlJcorbcbpLRdBtjEo17qhOQweP2_L6YyNKmkzAaW1etHHGlxCegjNcYl8VnUTqvtJaO3PdiphwRGX7Vgs8kRrlQmH-8Vsf9ptd3y9x3Oyvbw5eNMX_-Kvpf33iaqRzD5HQbDR571E_3uEFr6Zsa0_LiqWZrbmrnl8Krz5JzP8U6Xcl72IVAD9TN4nwcCPRHeuzlYgevtCE60xBHcTsokBo6LAPeofnWrHi9P_BKeeJy7hFFPBjIeNE4zeHiEfbHR50N3fXzAjPFQwAiY2mbIrSkKcLgmNsZB1MMtW7Gjd0f6J9mm6lZhHxlhFAHZYn-nKvpNkFFDk5bK14Oyog3UdgZmGn4pqk7XrVKar7hJ8zWXOOUSyXgm58E-d3Ga7657d3LObzjb5MxdaF4kWwBOdXehslgseNU28PMAKjNzndY1W2_nQ6SushuJIt3s_nuzU3K2WEw1P6MxNr9wHw1HM9MdVWfe-x0K6Aiu4oPByih-nfn4pAxvJ2t80pQ8IPlFPbakMqwBq6z6zySYgZ_5UPkbkh2_LKn9vsKhNFtNFK9w0V0u1_yvD4midQPIqKVQMIqiO1vc9VGlzDBfB3N-qMdIpjPbgjuHJZx78UhjkUHbKbKBigg3obLsu9oZ35HIlxfCG5c9YxBhTcJWOCS4SaTQy_VhJVP83MSeQnF0RxL-ZprGQjH9HzF0NWNDEqtynr_IV46n1A-7ImAopuHiYp-eQZ2F21uCD=w1331-h889-no" id="296" name="Google Shape;296;p32"/>
          <p:cNvPicPr preferRelativeResize="0"/>
          <p:nvPr/>
        </p:nvPicPr>
        <p:blipFill rotWithShape="1">
          <a:blip r:embed="rId5">
            <a:alphaModFix/>
          </a:blip>
          <a:srcRect b="0" l="0" r="0" t="0"/>
          <a:stretch/>
        </p:blipFill>
        <p:spPr>
          <a:xfrm>
            <a:off x="6847650" y="2890175"/>
            <a:ext cx="4650806" cy="3102867"/>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00" name="Shape 300"/>
        <p:cNvGrpSpPr/>
        <p:nvPr/>
      </p:nvGrpSpPr>
      <p:grpSpPr>
        <a:xfrm>
          <a:off x="0" y="0"/>
          <a:ext cx="0" cy="0"/>
          <a:chOff x="0" y="0"/>
          <a:chExt cx="0" cy="0"/>
        </a:xfrm>
      </p:grpSpPr>
      <p:sp>
        <p:nvSpPr>
          <p:cNvPr id="301" name="Google Shape;301;p33"/>
          <p:cNvSpPr txBox="1"/>
          <p:nvPr>
            <p:ph type="ctrTitle"/>
          </p:nvPr>
        </p:nvSpPr>
        <p:spPr>
          <a:xfrm>
            <a:off x="1664841" y="1847797"/>
            <a:ext cx="9144000" cy="2387600"/>
          </a:xfrm>
          <a:prstGeom prst="rect">
            <a:avLst/>
          </a:prstGeom>
          <a:noFill/>
          <a:ln>
            <a:noFill/>
          </a:ln>
        </p:spPr>
        <p:txBody>
          <a:bodyPr anchorCtr="0" anchor="b" bIns="45700" lIns="91425" spcFirstLastPara="1" rIns="91425" wrap="square" tIns="45700">
            <a:noAutofit/>
          </a:bodyPr>
          <a:lstStyle/>
          <a:p>
            <a:pPr indent="0" lvl="0" marL="0" rtl="0" algn="ctr">
              <a:lnSpc>
                <a:spcPct val="90000"/>
              </a:lnSpc>
              <a:spcBef>
                <a:spcPts val="0"/>
              </a:spcBef>
              <a:spcAft>
                <a:spcPts val="0"/>
              </a:spcAft>
              <a:buClr>
                <a:srgbClr val="7DAA54"/>
              </a:buClr>
              <a:buSzPts val="4800"/>
              <a:buFont typeface="Arial Black"/>
              <a:buNone/>
            </a:pPr>
            <a:r>
              <a:rPr b="1" lang="es-CO" sz="4800" cap="none">
                <a:solidFill>
                  <a:srgbClr val="7DAA54"/>
                </a:solidFill>
                <a:latin typeface="Arial Black"/>
                <a:ea typeface="Arial Black"/>
                <a:cs typeface="Arial Black"/>
                <a:sym typeface="Arial Black"/>
              </a:rPr>
              <a:t>ACTIVIDADES PARALELAS DURANTE LA JORNADA</a:t>
            </a:r>
            <a:endParaRPr/>
          </a:p>
        </p:txBody>
      </p:sp>
      <p:sp>
        <p:nvSpPr>
          <p:cNvPr id="302" name="Google Shape;302;p33"/>
          <p:cNvSpPr/>
          <p:nvPr/>
        </p:nvSpPr>
        <p:spPr>
          <a:xfrm>
            <a:off x="0" y="6665218"/>
            <a:ext cx="12192000" cy="192782"/>
          </a:xfrm>
          <a:prstGeom prst="rect">
            <a:avLst/>
          </a:prstGeom>
          <a:solidFill>
            <a:srgbClr val="7DAA54"/>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06" name="Shape 306"/>
        <p:cNvGrpSpPr/>
        <p:nvPr/>
      </p:nvGrpSpPr>
      <p:grpSpPr>
        <a:xfrm>
          <a:off x="0" y="0"/>
          <a:ext cx="0" cy="0"/>
          <a:chOff x="0" y="0"/>
          <a:chExt cx="0" cy="0"/>
        </a:xfrm>
      </p:grpSpPr>
      <p:sp>
        <p:nvSpPr>
          <p:cNvPr id="307" name="Google Shape;307;p34"/>
          <p:cNvSpPr/>
          <p:nvPr/>
        </p:nvSpPr>
        <p:spPr>
          <a:xfrm>
            <a:off x="501120" y="1216886"/>
            <a:ext cx="6961862" cy="2585323"/>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s-CO" sz="1800">
                <a:solidFill>
                  <a:srgbClr val="3F3F3F"/>
                </a:solidFill>
                <a:latin typeface="Arial"/>
                <a:ea typeface="Arial"/>
                <a:cs typeface="Arial"/>
                <a:sym typeface="Arial"/>
              </a:rPr>
              <a:t>1. </a:t>
            </a:r>
            <a:r>
              <a:rPr lang="es-CO" sz="1800">
                <a:solidFill>
                  <a:srgbClr val="3F3F3F"/>
                </a:solidFill>
                <a:latin typeface="Arial"/>
                <a:ea typeface="Arial"/>
                <a:cs typeface="Arial"/>
                <a:sym typeface="Arial"/>
              </a:rPr>
              <a:t>Divulgación de la zona autorizada: Área demarcada y no demarcada.</a:t>
            </a:r>
            <a:endParaRPr sz="1800">
              <a:solidFill>
                <a:srgbClr val="3F3F3F"/>
              </a:solidFill>
              <a:latin typeface="Arial"/>
              <a:ea typeface="Arial"/>
              <a:cs typeface="Arial"/>
              <a:sym typeface="Arial"/>
            </a:endParaRPr>
          </a:p>
          <a:p>
            <a:pPr indent="0" lvl="0" marL="0" marR="0" rtl="0" algn="l">
              <a:spcBef>
                <a:spcPts val="0"/>
              </a:spcBef>
              <a:spcAft>
                <a:spcPts val="0"/>
              </a:spcAft>
              <a:buNone/>
            </a:pPr>
            <a:r>
              <a:rPr b="1" lang="es-CO" sz="1800">
                <a:solidFill>
                  <a:srgbClr val="3F3F3F"/>
                </a:solidFill>
                <a:latin typeface="Arial"/>
                <a:ea typeface="Arial"/>
                <a:cs typeface="Arial"/>
                <a:sym typeface="Arial"/>
              </a:rPr>
              <a:t>2. </a:t>
            </a:r>
            <a:r>
              <a:rPr lang="es-CO" sz="1800">
                <a:solidFill>
                  <a:srgbClr val="3F3F3F"/>
                </a:solidFill>
                <a:latin typeface="Arial"/>
                <a:ea typeface="Arial"/>
                <a:cs typeface="Arial"/>
                <a:sym typeface="Arial"/>
              </a:rPr>
              <a:t>Escuelas de enseñanza: Circuitos para afianzar habilidades en nuevos usuarios con enfoque en seguridad vial y adecuado uso del espacio público.</a:t>
            </a:r>
            <a:endParaRPr/>
          </a:p>
          <a:p>
            <a:pPr indent="0" lvl="0" marL="0" marR="0" rtl="0" algn="l">
              <a:spcBef>
                <a:spcPts val="0"/>
              </a:spcBef>
              <a:spcAft>
                <a:spcPts val="0"/>
              </a:spcAft>
              <a:buNone/>
            </a:pPr>
            <a:r>
              <a:rPr b="1" lang="es-CO" sz="1800">
                <a:solidFill>
                  <a:srgbClr val="3F3F3F"/>
                </a:solidFill>
                <a:latin typeface="Arial"/>
                <a:ea typeface="Arial"/>
                <a:cs typeface="Arial"/>
                <a:sym typeface="Arial"/>
              </a:rPr>
              <a:t>3. </a:t>
            </a:r>
            <a:r>
              <a:rPr lang="es-CO" sz="1800">
                <a:solidFill>
                  <a:srgbClr val="3F3F3F"/>
                </a:solidFill>
                <a:latin typeface="Arial"/>
                <a:ea typeface="Arial"/>
                <a:cs typeface="Arial"/>
                <a:sym typeface="Arial"/>
              </a:rPr>
              <a:t>Enseñanza del uso de cajones y la divulgación de su ubicación en el área demarcada.</a:t>
            </a:r>
            <a:endParaRPr sz="1800">
              <a:solidFill>
                <a:srgbClr val="3F3F3F"/>
              </a:solidFill>
              <a:latin typeface="Arial"/>
              <a:ea typeface="Arial"/>
              <a:cs typeface="Arial"/>
              <a:sym typeface="Arial"/>
            </a:endParaRPr>
          </a:p>
          <a:p>
            <a:pPr indent="0" lvl="0" marL="0" marR="0" rtl="0" algn="l">
              <a:spcBef>
                <a:spcPts val="0"/>
              </a:spcBef>
              <a:spcAft>
                <a:spcPts val="0"/>
              </a:spcAft>
              <a:buNone/>
            </a:pPr>
            <a:r>
              <a:rPr b="1" lang="es-CO" sz="1800">
                <a:solidFill>
                  <a:srgbClr val="3F3F3F"/>
                </a:solidFill>
                <a:latin typeface="Arial"/>
                <a:ea typeface="Arial"/>
                <a:cs typeface="Arial"/>
                <a:sym typeface="Arial"/>
              </a:rPr>
              <a:t>4. </a:t>
            </a:r>
            <a:r>
              <a:rPr lang="es-CO" sz="1800">
                <a:solidFill>
                  <a:srgbClr val="3F3F3F"/>
                </a:solidFill>
                <a:latin typeface="Arial"/>
                <a:ea typeface="Arial"/>
                <a:cs typeface="Arial"/>
                <a:sym typeface="Arial"/>
              </a:rPr>
              <a:t>Acompañamiento del grupo de pedagogía de la SDM a las escuelas de enseñanza.</a:t>
            </a:r>
            <a:endParaRPr/>
          </a:p>
        </p:txBody>
      </p:sp>
      <p:pic>
        <p:nvPicPr>
          <p:cNvPr id="308" name="Google Shape;308;p34"/>
          <p:cNvPicPr preferRelativeResize="0"/>
          <p:nvPr/>
        </p:nvPicPr>
        <p:blipFill rotWithShape="1">
          <a:blip r:embed="rId3">
            <a:alphaModFix/>
          </a:blip>
          <a:srcRect b="0" l="0" r="0" t="0"/>
          <a:stretch/>
        </p:blipFill>
        <p:spPr>
          <a:xfrm>
            <a:off x="10141851" y="557816"/>
            <a:ext cx="1390285" cy="458840"/>
          </a:xfrm>
          <a:prstGeom prst="rect">
            <a:avLst/>
          </a:prstGeom>
          <a:noFill/>
          <a:ln>
            <a:noFill/>
          </a:ln>
        </p:spPr>
      </p:pic>
      <p:pic>
        <p:nvPicPr>
          <p:cNvPr id="309" name="Google Shape;309;p34"/>
          <p:cNvPicPr preferRelativeResize="0"/>
          <p:nvPr/>
        </p:nvPicPr>
        <p:blipFill rotWithShape="1">
          <a:blip r:embed="rId4">
            <a:alphaModFix/>
          </a:blip>
          <a:srcRect b="0" l="0" r="0" t="0"/>
          <a:stretch/>
        </p:blipFill>
        <p:spPr>
          <a:xfrm>
            <a:off x="7809767" y="1446433"/>
            <a:ext cx="3742982" cy="2326963"/>
          </a:xfrm>
          <a:prstGeom prst="rect">
            <a:avLst/>
          </a:prstGeom>
          <a:noFill/>
          <a:ln>
            <a:noFill/>
          </a:ln>
        </p:spPr>
      </p:pic>
      <p:pic>
        <p:nvPicPr>
          <p:cNvPr id="310" name="Google Shape;310;p34"/>
          <p:cNvPicPr preferRelativeResize="0"/>
          <p:nvPr/>
        </p:nvPicPr>
        <p:blipFill rotWithShape="1">
          <a:blip r:embed="rId5">
            <a:alphaModFix/>
          </a:blip>
          <a:srcRect b="0" l="0" r="0" t="0"/>
          <a:stretch/>
        </p:blipFill>
        <p:spPr>
          <a:xfrm>
            <a:off x="0" y="3764663"/>
            <a:ext cx="7041984" cy="2869608"/>
          </a:xfrm>
          <a:prstGeom prst="rect">
            <a:avLst/>
          </a:prstGeom>
          <a:noFill/>
          <a:ln>
            <a:noFill/>
          </a:ln>
        </p:spPr>
      </p:pic>
      <p:sp>
        <p:nvSpPr>
          <p:cNvPr id="311" name="Google Shape;311;p34"/>
          <p:cNvSpPr/>
          <p:nvPr/>
        </p:nvSpPr>
        <p:spPr>
          <a:xfrm>
            <a:off x="1" y="529647"/>
            <a:ext cx="8296835" cy="477188"/>
          </a:xfrm>
          <a:prstGeom prst="rect">
            <a:avLst/>
          </a:prstGeom>
          <a:solidFill>
            <a:srgbClr val="D8D8D8"/>
          </a:solidFill>
          <a:ln>
            <a:noFill/>
          </a:ln>
        </p:spPr>
        <p:txBody>
          <a:bodyPr anchorCtr="0" anchor="ctr" bIns="71425" lIns="71425" spcFirstLastPara="1" rIns="71425" wrap="square" tIns="71425">
            <a:noAutofit/>
          </a:bodyPr>
          <a:lstStyle/>
          <a:p>
            <a:pPr indent="0" lvl="0" marL="0" marR="0" rtl="0" algn="l">
              <a:spcBef>
                <a:spcPts val="0"/>
              </a:spcBef>
              <a:spcAft>
                <a:spcPts val="0"/>
              </a:spcAft>
              <a:buNone/>
            </a:pPr>
            <a:r>
              <a:t/>
            </a:r>
            <a:endParaRPr sz="2500">
              <a:solidFill>
                <a:srgbClr val="757070"/>
              </a:solidFill>
              <a:latin typeface="Calibri"/>
              <a:ea typeface="Calibri"/>
              <a:cs typeface="Calibri"/>
              <a:sym typeface="Calibri"/>
            </a:endParaRPr>
          </a:p>
        </p:txBody>
      </p:sp>
      <p:sp>
        <p:nvSpPr>
          <p:cNvPr id="312" name="Google Shape;312;p34"/>
          <p:cNvSpPr/>
          <p:nvPr/>
        </p:nvSpPr>
        <p:spPr>
          <a:xfrm>
            <a:off x="659864" y="504084"/>
            <a:ext cx="7636972" cy="584700"/>
          </a:xfrm>
          <a:prstGeom prst="rect">
            <a:avLst/>
          </a:prstGeom>
          <a:noFill/>
          <a:ln>
            <a:noFill/>
          </a:ln>
        </p:spPr>
        <p:txBody>
          <a:bodyPr anchorCtr="0" anchor="t" bIns="45700" lIns="91425" spcFirstLastPara="1" rIns="91425" wrap="square" tIns="45700">
            <a:noAutofit/>
          </a:bodyPr>
          <a:lstStyle/>
          <a:p>
            <a:pPr indent="0" lvl="0" marL="0" marR="0" rtl="0" algn="just">
              <a:lnSpc>
                <a:spcPct val="100000"/>
              </a:lnSpc>
              <a:spcBef>
                <a:spcPts val="0"/>
              </a:spcBef>
              <a:spcAft>
                <a:spcPts val="0"/>
              </a:spcAft>
              <a:buClr>
                <a:srgbClr val="000000"/>
              </a:buClr>
              <a:buSzPts val="3200"/>
              <a:buFont typeface="Arial"/>
              <a:buNone/>
            </a:pPr>
            <a:r>
              <a:rPr b="1" lang="es-CO" sz="2700">
                <a:solidFill>
                  <a:schemeClr val="accent6"/>
                </a:solidFill>
                <a:latin typeface="Arial Black"/>
                <a:ea typeface="Arial Black"/>
                <a:cs typeface="Arial Black"/>
                <a:sym typeface="Arial Black"/>
              </a:rPr>
              <a:t>Actividades pedagógicas con patinetas</a:t>
            </a:r>
            <a:endParaRPr b="1" sz="2700">
              <a:solidFill>
                <a:schemeClr val="accent6"/>
              </a:solidFill>
              <a:latin typeface="Arial Black"/>
              <a:ea typeface="Arial Black"/>
              <a:cs typeface="Arial Black"/>
              <a:sym typeface="Arial Black"/>
            </a:endParaRPr>
          </a:p>
        </p:txBody>
      </p:sp>
      <p:sp>
        <p:nvSpPr>
          <p:cNvPr id="313" name="Google Shape;313;p34"/>
          <p:cNvSpPr/>
          <p:nvPr/>
        </p:nvSpPr>
        <p:spPr>
          <a:xfrm>
            <a:off x="0" y="6665218"/>
            <a:ext cx="12192000" cy="192782"/>
          </a:xfrm>
          <a:prstGeom prst="rect">
            <a:avLst/>
          </a:prstGeom>
          <a:solidFill>
            <a:srgbClr val="7DAA54"/>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pic>
        <p:nvPicPr>
          <p:cNvPr id="314" name="Google Shape;314;p34"/>
          <p:cNvPicPr preferRelativeResize="0"/>
          <p:nvPr/>
        </p:nvPicPr>
        <p:blipFill rotWithShape="1">
          <a:blip r:embed="rId6">
            <a:alphaModFix/>
          </a:blip>
          <a:srcRect b="0" l="0" r="0" t="0"/>
          <a:stretch/>
        </p:blipFill>
        <p:spPr>
          <a:xfrm>
            <a:off x="9900458" y="5882467"/>
            <a:ext cx="2291542" cy="766483"/>
          </a:xfrm>
          <a:prstGeom prst="rect">
            <a:avLst/>
          </a:prstGeom>
          <a:noFill/>
          <a:ln>
            <a:noFill/>
          </a:ln>
        </p:spPr>
      </p:pic>
      <p:pic>
        <p:nvPicPr>
          <p:cNvPr descr="Estacionamiento de patinetas en área no demarcada" id="315" name="Google Shape;315;p34"/>
          <p:cNvPicPr preferRelativeResize="0"/>
          <p:nvPr/>
        </p:nvPicPr>
        <p:blipFill rotWithShape="1">
          <a:blip r:embed="rId7">
            <a:alphaModFix/>
          </a:blip>
          <a:srcRect b="0" l="0" r="0" t="0"/>
          <a:stretch/>
        </p:blipFill>
        <p:spPr>
          <a:xfrm>
            <a:off x="9506446" y="4211307"/>
            <a:ext cx="2510742" cy="1674665"/>
          </a:xfrm>
          <a:prstGeom prst="rect">
            <a:avLst/>
          </a:prstGeom>
          <a:noFill/>
          <a:ln>
            <a:noFill/>
          </a:ln>
        </p:spPr>
      </p:pic>
      <p:pic>
        <p:nvPicPr>
          <p:cNvPr id="316" name="Google Shape;316;p34"/>
          <p:cNvPicPr preferRelativeResize="0"/>
          <p:nvPr/>
        </p:nvPicPr>
        <p:blipFill rotWithShape="1">
          <a:blip r:embed="rId8">
            <a:alphaModFix/>
          </a:blip>
          <a:srcRect b="0" l="0" r="0" t="0"/>
          <a:stretch/>
        </p:blipFill>
        <p:spPr>
          <a:xfrm>
            <a:off x="6928343" y="4196955"/>
            <a:ext cx="2516932" cy="1677954"/>
          </a:xfrm>
          <a:prstGeom prst="rect">
            <a:avLst/>
          </a:prstGeom>
          <a:noFill/>
          <a:ln>
            <a:noFill/>
          </a:ln>
        </p:spPr>
      </p:pic>
      <p:sp>
        <p:nvSpPr>
          <p:cNvPr id="317" name="Google Shape;317;p34"/>
          <p:cNvSpPr/>
          <p:nvPr/>
        </p:nvSpPr>
        <p:spPr>
          <a:xfrm>
            <a:off x="7809766" y="3429000"/>
            <a:ext cx="3742981" cy="352530"/>
          </a:xfrm>
          <a:prstGeom prst="rect">
            <a:avLst/>
          </a:prstGeom>
          <a:solidFill>
            <a:srgbClr val="D8D8D8"/>
          </a:solidFill>
          <a:ln>
            <a:noFill/>
          </a:ln>
        </p:spPr>
        <p:txBody>
          <a:bodyPr anchorCtr="0" anchor="ctr" bIns="71425" lIns="71425" spcFirstLastPara="1" rIns="71425" wrap="square" tIns="71425">
            <a:noAutofit/>
          </a:bodyPr>
          <a:lstStyle/>
          <a:p>
            <a:pPr indent="0" lvl="0" marL="0" marR="0" rtl="0" algn="l">
              <a:spcBef>
                <a:spcPts val="0"/>
              </a:spcBef>
              <a:spcAft>
                <a:spcPts val="0"/>
              </a:spcAft>
              <a:buNone/>
            </a:pPr>
            <a:r>
              <a:t/>
            </a:r>
            <a:endParaRPr sz="2500">
              <a:solidFill>
                <a:srgbClr val="757070"/>
              </a:solidFill>
              <a:latin typeface="Calibri"/>
              <a:ea typeface="Calibri"/>
              <a:cs typeface="Calibri"/>
              <a:sym typeface="Calibri"/>
            </a:endParaRPr>
          </a:p>
        </p:txBody>
      </p:sp>
      <p:sp>
        <p:nvSpPr>
          <p:cNvPr id="318" name="Google Shape;318;p34"/>
          <p:cNvSpPr/>
          <p:nvPr/>
        </p:nvSpPr>
        <p:spPr>
          <a:xfrm>
            <a:off x="7863555" y="3460666"/>
            <a:ext cx="3953156" cy="307777"/>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s-CO" sz="1400">
                <a:solidFill>
                  <a:srgbClr val="7DAA54"/>
                </a:solidFill>
                <a:latin typeface="Arial"/>
                <a:ea typeface="Arial"/>
                <a:cs typeface="Arial"/>
                <a:sym typeface="Arial"/>
              </a:rPr>
              <a:t>Escuelas en vía y divulgación de cajones</a:t>
            </a:r>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22" name="Shape 322"/>
        <p:cNvGrpSpPr/>
        <p:nvPr/>
      </p:nvGrpSpPr>
      <p:grpSpPr>
        <a:xfrm>
          <a:off x="0" y="0"/>
          <a:ext cx="0" cy="0"/>
          <a:chOff x="0" y="0"/>
          <a:chExt cx="0" cy="0"/>
        </a:xfrm>
      </p:grpSpPr>
      <p:sp>
        <p:nvSpPr>
          <p:cNvPr id="323" name="Google Shape;323;p35"/>
          <p:cNvSpPr/>
          <p:nvPr/>
        </p:nvSpPr>
        <p:spPr>
          <a:xfrm>
            <a:off x="658941" y="1331474"/>
            <a:ext cx="3025589" cy="2923877"/>
          </a:xfrm>
          <a:prstGeom prst="rect">
            <a:avLst/>
          </a:prstGeom>
          <a:noFill/>
          <a:ln>
            <a:noFill/>
          </a:ln>
        </p:spPr>
        <p:txBody>
          <a:bodyPr anchorCtr="0" anchor="t" bIns="45700" lIns="91425" spcFirstLastPara="1" rIns="91425" wrap="square" tIns="45700">
            <a:noAutofit/>
          </a:bodyPr>
          <a:lstStyle/>
          <a:p>
            <a:pPr indent="0" lvl="0" marL="0" marR="0" rtl="0" algn="just">
              <a:spcBef>
                <a:spcPts val="0"/>
              </a:spcBef>
              <a:spcAft>
                <a:spcPts val="0"/>
              </a:spcAft>
              <a:buNone/>
            </a:pPr>
            <a:r>
              <a:rPr lang="es-CO" sz="2300">
                <a:solidFill>
                  <a:srgbClr val="54585E"/>
                </a:solidFill>
                <a:latin typeface="Arial"/>
                <a:ea typeface="Arial"/>
                <a:cs typeface="Arial"/>
                <a:sym typeface="Arial"/>
              </a:rPr>
              <a:t>Montaje del Moviparque todo el día e invitación a los colegios cercanos para participar en la actividad. </a:t>
            </a:r>
            <a:endParaRPr sz="2300">
              <a:solidFill>
                <a:srgbClr val="54585E"/>
              </a:solidFill>
              <a:latin typeface="Arial"/>
              <a:ea typeface="Arial"/>
              <a:cs typeface="Arial"/>
              <a:sym typeface="Arial"/>
            </a:endParaRPr>
          </a:p>
          <a:p>
            <a:pPr indent="0" lvl="0" marL="0" marR="0" rtl="0" algn="just">
              <a:spcBef>
                <a:spcPts val="0"/>
              </a:spcBef>
              <a:spcAft>
                <a:spcPts val="0"/>
              </a:spcAft>
              <a:buNone/>
            </a:pPr>
            <a:r>
              <a:t/>
            </a:r>
            <a:endParaRPr sz="2300">
              <a:solidFill>
                <a:srgbClr val="54585E"/>
              </a:solidFill>
              <a:latin typeface="Arial"/>
              <a:ea typeface="Arial"/>
              <a:cs typeface="Arial"/>
              <a:sym typeface="Arial"/>
            </a:endParaRPr>
          </a:p>
          <a:p>
            <a:pPr indent="0" lvl="0" marL="0" marR="0" rtl="0" algn="just">
              <a:spcBef>
                <a:spcPts val="0"/>
              </a:spcBef>
              <a:spcAft>
                <a:spcPts val="0"/>
              </a:spcAft>
              <a:buNone/>
            </a:pPr>
            <a:r>
              <a:t/>
            </a:r>
            <a:endParaRPr sz="2300">
              <a:solidFill>
                <a:srgbClr val="54585E"/>
              </a:solidFill>
              <a:latin typeface="Arial"/>
              <a:ea typeface="Arial"/>
              <a:cs typeface="Arial"/>
              <a:sym typeface="Arial"/>
            </a:endParaRPr>
          </a:p>
        </p:txBody>
      </p:sp>
      <p:pic>
        <p:nvPicPr>
          <p:cNvPr id="324" name="Google Shape;324;p35"/>
          <p:cNvPicPr preferRelativeResize="0"/>
          <p:nvPr/>
        </p:nvPicPr>
        <p:blipFill rotWithShape="1">
          <a:blip r:embed="rId3">
            <a:alphaModFix/>
          </a:blip>
          <a:srcRect b="0" l="0" r="0" t="0"/>
          <a:stretch/>
        </p:blipFill>
        <p:spPr>
          <a:xfrm>
            <a:off x="4034153" y="1331474"/>
            <a:ext cx="7711292" cy="4257276"/>
          </a:xfrm>
          <a:prstGeom prst="rect">
            <a:avLst/>
          </a:prstGeom>
          <a:noFill/>
          <a:ln>
            <a:noFill/>
          </a:ln>
        </p:spPr>
      </p:pic>
      <p:sp>
        <p:nvSpPr>
          <p:cNvPr id="325" name="Google Shape;325;p35"/>
          <p:cNvSpPr/>
          <p:nvPr/>
        </p:nvSpPr>
        <p:spPr>
          <a:xfrm>
            <a:off x="0" y="529647"/>
            <a:ext cx="3294529" cy="477188"/>
          </a:xfrm>
          <a:prstGeom prst="rect">
            <a:avLst/>
          </a:prstGeom>
          <a:solidFill>
            <a:srgbClr val="D8D8D8"/>
          </a:solidFill>
          <a:ln>
            <a:noFill/>
          </a:ln>
        </p:spPr>
        <p:txBody>
          <a:bodyPr anchorCtr="0" anchor="ctr" bIns="71425" lIns="71425" spcFirstLastPara="1" rIns="71425" wrap="square" tIns="71425">
            <a:noAutofit/>
          </a:bodyPr>
          <a:lstStyle/>
          <a:p>
            <a:pPr indent="0" lvl="0" marL="0" marR="0" rtl="0" algn="l">
              <a:spcBef>
                <a:spcPts val="0"/>
              </a:spcBef>
              <a:spcAft>
                <a:spcPts val="0"/>
              </a:spcAft>
              <a:buNone/>
            </a:pPr>
            <a:r>
              <a:t/>
            </a:r>
            <a:endParaRPr sz="2500">
              <a:solidFill>
                <a:srgbClr val="757070"/>
              </a:solidFill>
              <a:latin typeface="Calibri"/>
              <a:ea typeface="Calibri"/>
              <a:cs typeface="Calibri"/>
              <a:sym typeface="Calibri"/>
            </a:endParaRPr>
          </a:p>
        </p:txBody>
      </p:sp>
      <p:sp>
        <p:nvSpPr>
          <p:cNvPr id="326" name="Google Shape;326;p35"/>
          <p:cNvSpPr txBox="1"/>
          <p:nvPr/>
        </p:nvSpPr>
        <p:spPr>
          <a:xfrm>
            <a:off x="820304" y="58071"/>
            <a:ext cx="2864225" cy="1325563"/>
          </a:xfrm>
          <a:prstGeom prst="rect">
            <a:avLst/>
          </a:prstGeom>
          <a:noFill/>
          <a:ln>
            <a:noFill/>
          </a:ln>
        </p:spPr>
        <p:txBody>
          <a:bodyPr anchorCtr="0" anchor="ctr" bIns="45700" lIns="91425" spcFirstLastPara="1" rIns="91425" wrap="square" tIns="45700">
            <a:noAutofit/>
          </a:bodyPr>
          <a:lstStyle/>
          <a:p>
            <a:pPr indent="0" lvl="0" marL="0" marR="0" rtl="0" algn="l">
              <a:lnSpc>
                <a:spcPct val="150000"/>
              </a:lnSpc>
              <a:spcBef>
                <a:spcPts val="0"/>
              </a:spcBef>
              <a:spcAft>
                <a:spcPts val="0"/>
              </a:spcAft>
              <a:buClr>
                <a:schemeClr val="accent6"/>
              </a:buClr>
              <a:buSzPts val="2700"/>
              <a:buFont typeface="Arial Black"/>
              <a:buNone/>
            </a:pPr>
            <a:r>
              <a:rPr b="1" lang="es-CO" sz="2700">
                <a:solidFill>
                  <a:schemeClr val="accent6"/>
                </a:solidFill>
                <a:latin typeface="Arial Black"/>
                <a:ea typeface="Arial Black"/>
                <a:cs typeface="Arial Black"/>
                <a:sym typeface="Arial Black"/>
              </a:rPr>
              <a:t>MoviParque</a:t>
            </a:r>
            <a:endParaRPr b="1" sz="2700" cap="none">
              <a:solidFill>
                <a:srgbClr val="53585F"/>
              </a:solidFill>
              <a:latin typeface="Arial Black"/>
              <a:ea typeface="Arial Black"/>
              <a:cs typeface="Arial Black"/>
              <a:sym typeface="Arial Black"/>
            </a:endParaRPr>
          </a:p>
        </p:txBody>
      </p:sp>
      <p:sp>
        <p:nvSpPr>
          <p:cNvPr id="327" name="Google Shape;327;p35"/>
          <p:cNvSpPr/>
          <p:nvPr/>
        </p:nvSpPr>
        <p:spPr>
          <a:xfrm>
            <a:off x="0" y="6665218"/>
            <a:ext cx="12192000" cy="192782"/>
          </a:xfrm>
          <a:prstGeom prst="rect">
            <a:avLst/>
          </a:prstGeom>
          <a:solidFill>
            <a:srgbClr val="7DAA54"/>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pic>
        <p:nvPicPr>
          <p:cNvPr id="328" name="Google Shape;328;p35"/>
          <p:cNvPicPr preferRelativeResize="0"/>
          <p:nvPr/>
        </p:nvPicPr>
        <p:blipFill rotWithShape="1">
          <a:blip r:embed="rId4">
            <a:alphaModFix/>
          </a:blip>
          <a:srcRect b="0" l="0" r="0" t="0"/>
          <a:stretch/>
        </p:blipFill>
        <p:spPr>
          <a:xfrm>
            <a:off x="9900458" y="5882467"/>
            <a:ext cx="2291542" cy="766483"/>
          </a:xfrm>
          <a:prstGeom prst="rect">
            <a:avLst/>
          </a:prstGeom>
          <a:noFill/>
          <a:ln>
            <a:noFill/>
          </a:ln>
        </p:spPr>
      </p:pic>
      <p:sp>
        <p:nvSpPr>
          <p:cNvPr id="329" name="Google Shape;329;p35"/>
          <p:cNvSpPr/>
          <p:nvPr/>
        </p:nvSpPr>
        <p:spPr>
          <a:xfrm>
            <a:off x="658941" y="3880215"/>
            <a:ext cx="2783506" cy="2246769"/>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s-CO" sz="2800">
                <a:solidFill>
                  <a:schemeClr val="accent6"/>
                </a:solidFill>
                <a:latin typeface="Arial Black"/>
                <a:ea typeface="Arial Black"/>
                <a:cs typeface="Arial Black"/>
                <a:sym typeface="Arial Black"/>
              </a:rPr>
              <a:t>Portal Américas</a:t>
            </a:r>
            <a:endParaRPr/>
          </a:p>
          <a:p>
            <a:pPr indent="0" lvl="0" marL="0" marR="0" rtl="0" algn="l">
              <a:spcBef>
                <a:spcPts val="0"/>
              </a:spcBef>
              <a:spcAft>
                <a:spcPts val="0"/>
              </a:spcAft>
              <a:buNone/>
            </a:pPr>
            <a:r>
              <a:rPr b="1" lang="es-CO" sz="2800">
                <a:solidFill>
                  <a:schemeClr val="accent6"/>
                </a:solidFill>
                <a:latin typeface="Arial Black"/>
                <a:ea typeface="Arial Black"/>
                <a:cs typeface="Arial Black"/>
                <a:sym typeface="Arial Black"/>
              </a:rPr>
              <a:t>8:00 a.m. – 5:00 p.m.</a:t>
            </a:r>
            <a:endParaRPr/>
          </a:p>
          <a:p>
            <a:pPr indent="-165100" lvl="0" marL="342900" marR="0" rtl="0" algn="l">
              <a:spcBef>
                <a:spcPts val="0"/>
              </a:spcBef>
              <a:spcAft>
                <a:spcPts val="0"/>
              </a:spcAft>
              <a:buClr>
                <a:schemeClr val="dk1"/>
              </a:buClr>
              <a:buSzPts val="2800"/>
              <a:buFont typeface="Calibri"/>
              <a:buNone/>
            </a:pPr>
            <a:r>
              <a:t/>
            </a:r>
            <a:endParaRPr b="1" sz="2800">
              <a:solidFill>
                <a:schemeClr val="accent6"/>
              </a:solidFill>
              <a:latin typeface="Arial Black"/>
              <a:ea typeface="Arial Black"/>
              <a:cs typeface="Arial Black"/>
              <a:sym typeface="Arial Black"/>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33" name="Shape 333"/>
        <p:cNvGrpSpPr/>
        <p:nvPr/>
      </p:nvGrpSpPr>
      <p:grpSpPr>
        <a:xfrm>
          <a:off x="0" y="0"/>
          <a:ext cx="0" cy="0"/>
          <a:chOff x="0" y="0"/>
          <a:chExt cx="0" cy="0"/>
        </a:xfrm>
      </p:grpSpPr>
      <p:sp>
        <p:nvSpPr>
          <p:cNvPr id="334" name="Google Shape;334;p36"/>
          <p:cNvSpPr/>
          <p:nvPr/>
        </p:nvSpPr>
        <p:spPr>
          <a:xfrm>
            <a:off x="512903" y="1121883"/>
            <a:ext cx="5107198" cy="1569660"/>
          </a:xfrm>
          <a:prstGeom prst="rect">
            <a:avLst/>
          </a:prstGeom>
          <a:noFill/>
          <a:ln>
            <a:noFill/>
          </a:ln>
        </p:spPr>
        <p:txBody>
          <a:bodyPr anchorCtr="0" anchor="t" bIns="45700" lIns="91425" spcFirstLastPara="1" rIns="91425" wrap="square" tIns="45700">
            <a:noAutofit/>
          </a:bodyPr>
          <a:lstStyle/>
          <a:p>
            <a:pPr indent="0" lvl="0" marL="0" marR="0" rtl="0" algn="just">
              <a:spcBef>
                <a:spcPts val="0"/>
              </a:spcBef>
              <a:spcAft>
                <a:spcPts val="0"/>
              </a:spcAft>
              <a:buNone/>
            </a:pPr>
            <a:r>
              <a:rPr b="1" lang="es-CO" sz="2400">
                <a:solidFill>
                  <a:srgbClr val="54585E"/>
                </a:solidFill>
                <a:latin typeface="Arial"/>
                <a:ea typeface="Arial"/>
                <a:cs typeface="Arial"/>
                <a:sym typeface="Arial"/>
              </a:rPr>
              <a:t>Vía con prioridad peatonal</a:t>
            </a:r>
            <a:endParaRPr b="1" sz="2400">
              <a:solidFill>
                <a:srgbClr val="54585E"/>
              </a:solidFill>
              <a:latin typeface="Arial"/>
              <a:ea typeface="Arial"/>
              <a:cs typeface="Arial"/>
              <a:sym typeface="Arial"/>
            </a:endParaRPr>
          </a:p>
          <a:p>
            <a:pPr indent="0" lvl="0" marL="0" marR="0" rtl="0" algn="just">
              <a:spcBef>
                <a:spcPts val="0"/>
              </a:spcBef>
              <a:spcAft>
                <a:spcPts val="0"/>
              </a:spcAft>
              <a:buNone/>
            </a:pPr>
            <a:r>
              <a:t/>
            </a:r>
            <a:endParaRPr b="1" sz="1800">
              <a:solidFill>
                <a:srgbClr val="54585E"/>
              </a:solidFill>
              <a:latin typeface="Arial"/>
              <a:ea typeface="Arial"/>
              <a:cs typeface="Arial"/>
              <a:sym typeface="Arial"/>
            </a:endParaRPr>
          </a:p>
          <a:p>
            <a:pPr indent="0" lvl="0" marL="0" marR="0" rtl="0" algn="just">
              <a:spcBef>
                <a:spcPts val="0"/>
              </a:spcBef>
              <a:spcAft>
                <a:spcPts val="0"/>
              </a:spcAft>
              <a:buNone/>
            </a:pPr>
            <a:r>
              <a:rPr lang="es-CO" sz="1800">
                <a:solidFill>
                  <a:srgbClr val="54585E"/>
                </a:solidFill>
                <a:latin typeface="Arial"/>
                <a:ea typeface="Arial"/>
                <a:cs typeface="Arial"/>
                <a:sym typeface="Arial"/>
              </a:rPr>
              <a:t>Cll. 12B por Cra. 10 y Cra. 1</a:t>
            </a:r>
            <a:endParaRPr/>
          </a:p>
          <a:p>
            <a:pPr indent="-228600" lvl="0" marL="342900" marR="0" rtl="0" algn="just">
              <a:spcBef>
                <a:spcPts val="0"/>
              </a:spcBef>
              <a:spcAft>
                <a:spcPts val="0"/>
              </a:spcAft>
              <a:buClr>
                <a:schemeClr val="dk1"/>
              </a:buClr>
              <a:buSzPts val="1800"/>
              <a:buFont typeface="Calibri"/>
              <a:buNone/>
            </a:pPr>
            <a:r>
              <a:t/>
            </a:r>
            <a:endParaRPr sz="1800">
              <a:solidFill>
                <a:srgbClr val="54585E"/>
              </a:solidFill>
              <a:latin typeface="Arial"/>
              <a:ea typeface="Arial"/>
              <a:cs typeface="Arial"/>
              <a:sym typeface="Arial"/>
            </a:endParaRPr>
          </a:p>
          <a:p>
            <a:pPr indent="-228600" lvl="0" marL="342900" marR="0" rtl="0" algn="just">
              <a:spcBef>
                <a:spcPts val="0"/>
              </a:spcBef>
              <a:spcAft>
                <a:spcPts val="0"/>
              </a:spcAft>
              <a:buClr>
                <a:schemeClr val="dk1"/>
              </a:buClr>
              <a:buSzPts val="1800"/>
              <a:buFont typeface="Calibri"/>
              <a:buNone/>
            </a:pPr>
            <a:r>
              <a:t/>
            </a:r>
            <a:endParaRPr sz="1800">
              <a:solidFill>
                <a:srgbClr val="54585E"/>
              </a:solidFill>
              <a:latin typeface="Arial"/>
              <a:ea typeface="Arial"/>
              <a:cs typeface="Arial"/>
              <a:sym typeface="Arial"/>
            </a:endParaRPr>
          </a:p>
        </p:txBody>
      </p:sp>
      <p:pic>
        <p:nvPicPr>
          <p:cNvPr descr="https://lh6.googleusercontent.com/AVA3kwF-CjRr2YSqjtM13VqRhcV2dmZENSs48oEKQxJsnRNoYD0c7CgOOa7_Ci9gR5QRwTT9ZpXFm-KqkWxc5Z0BR_IfFma-ZP1QvDfLHH-LzJGr9iYtCBZI2zD2evE9CuOJHRg" id="335" name="Google Shape;335;p36"/>
          <p:cNvPicPr preferRelativeResize="0"/>
          <p:nvPr/>
        </p:nvPicPr>
        <p:blipFill rotWithShape="1">
          <a:blip r:embed="rId3">
            <a:alphaModFix/>
          </a:blip>
          <a:srcRect b="0" l="0" r="0" t="0"/>
          <a:stretch/>
        </p:blipFill>
        <p:spPr>
          <a:xfrm>
            <a:off x="4304972" y="2355166"/>
            <a:ext cx="4503975" cy="3377981"/>
          </a:xfrm>
          <a:prstGeom prst="rect">
            <a:avLst/>
          </a:prstGeom>
          <a:noFill/>
          <a:ln>
            <a:noFill/>
          </a:ln>
        </p:spPr>
      </p:pic>
      <p:sp>
        <p:nvSpPr>
          <p:cNvPr id="336" name="Google Shape;336;p36"/>
          <p:cNvSpPr/>
          <p:nvPr/>
        </p:nvSpPr>
        <p:spPr>
          <a:xfrm>
            <a:off x="-1" y="516200"/>
            <a:ext cx="11600330" cy="444227"/>
          </a:xfrm>
          <a:prstGeom prst="rect">
            <a:avLst/>
          </a:prstGeom>
          <a:solidFill>
            <a:srgbClr val="D8D8D8"/>
          </a:solidFill>
          <a:ln>
            <a:noFill/>
          </a:ln>
        </p:spPr>
        <p:txBody>
          <a:bodyPr anchorCtr="0" anchor="ctr" bIns="71425" lIns="71425" spcFirstLastPara="1" rIns="71425" wrap="square" tIns="71425">
            <a:noAutofit/>
          </a:bodyPr>
          <a:lstStyle/>
          <a:p>
            <a:pPr indent="0" lvl="0" marL="0" marR="0" rtl="0" algn="l">
              <a:spcBef>
                <a:spcPts val="0"/>
              </a:spcBef>
              <a:spcAft>
                <a:spcPts val="0"/>
              </a:spcAft>
              <a:buNone/>
            </a:pPr>
            <a:r>
              <a:t/>
            </a:r>
            <a:endParaRPr sz="2500">
              <a:solidFill>
                <a:srgbClr val="757070"/>
              </a:solidFill>
              <a:latin typeface="Calibri"/>
              <a:ea typeface="Calibri"/>
              <a:cs typeface="Calibri"/>
              <a:sym typeface="Calibri"/>
            </a:endParaRPr>
          </a:p>
        </p:txBody>
      </p:sp>
      <p:sp>
        <p:nvSpPr>
          <p:cNvPr id="337" name="Google Shape;337;p36"/>
          <p:cNvSpPr txBox="1"/>
          <p:nvPr/>
        </p:nvSpPr>
        <p:spPr>
          <a:xfrm>
            <a:off x="512903" y="97532"/>
            <a:ext cx="9681265" cy="1325563"/>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accent6"/>
              </a:buClr>
              <a:buSzPts val="2700"/>
              <a:buFont typeface="Arial Black"/>
              <a:buNone/>
            </a:pPr>
            <a:r>
              <a:rPr b="1" lang="es-CO" sz="2700">
                <a:solidFill>
                  <a:schemeClr val="accent6"/>
                </a:solidFill>
                <a:latin typeface="Arial Black"/>
                <a:ea typeface="Arial Black"/>
                <a:cs typeface="Arial Black"/>
                <a:sym typeface="Arial Black"/>
              </a:rPr>
              <a:t>Piloto de peatonalización</a:t>
            </a:r>
            <a:endParaRPr b="1" sz="2700">
              <a:solidFill>
                <a:schemeClr val="accent6"/>
              </a:solidFill>
              <a:latin typeface="Arial Black"/>
              <a:ea typeface="Arial Black"/>
              <a:cs typeface="Arial Black"/>
              <a:sym typeface="Arial Black"/>
            </a:endParaRPr>
          </a:p>
        </p:txBody>
      </p:sp>
      <p:sp>
        <p:nvSpPr>
          <p:cNvPr id="338" name="Google Shape;338;p36"/>
          <p:cNvSpPr/>
          <p:nvPr/>
        </p:nvSpPr>
        <p:spPr>
          <a:xfrm>
            <a:off x="0" y="6665218"/>
            <a:ext cx="12192000" cy="192782"/>
          </a:xfrm>
          <a:prstGeom prst="rect">
            <a:avLst/>
          </a:prstGeom>
          <a:solidFill>
            <a:srgbClr val="7DAA54"/>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pic>
        <p:nvPicPr>
          <p:cNvPr id="339" name="Google Shape;339;p36"/>
          <p:cNvPicPr preferRelativeResize="0"/>
          <p:nvPr/>
        </p:nvPicPr>
        <p:blipFill rotWithShape="1">
          <a:blip r:embed="rId4">
            <a:alphaModFix/>
          </a:blip>
          <a:srcRect b="0" l="0" r="0" t="0"/>
          <a:stretch/>
        </p:blipFill>
        <p:spPr>
          <a:xfrm>
            <a:off x="9900458" y="5882467"/>
            <a:ext cx="2291542" cy="766483"/>
          </a:xfrm>
          <a:prstGeom prst="rect">
            <a:avLst/>
          </a:prstGeom>
          <a:noFill/>
          <a:ln>
            <a:noFill/>
          </a:ln>
        </p:spPr>
      </p:pic>
      <p:sp>
        <p:nvSpPr>
          <p:cNvPr id="340" name="Google Shape;340;p36"/>
          <p:cNvSpPr/>
          <p:nvPr/>
        </p:nvSpPr>
        <p:spPr>
          <a:xfrm>
            <a:off x="432365" y="6187285"/>
            <a:ext cx="7941552" cy="461665"/>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s-CO" sz="1200">
                <a:solidFill>
                  <a:srgbClr val="54585E"/>
                </a:solidFill>
                <a:latin typeface="Arial"/>
                <a:ea typeface="Arial"/>
                <a:cs typeface="Arial"/>
                <a:sym typeface="Arial"/>
              </a:rPr>
              <a:t>*</a:t>
            </a:r>
            <a:r>
              <a:rPr lang="es-CO" sz="1200">
                <a:solidFill>
                  <a:schemeClr val="dk1"/>
                </a:solidFill>
                <a:latin typeface="Calibri"/>
                <a:ea typeface="Calibri"/>
                <a:cs typeface="Calibri"/>
                <a:sym typeface="Calibri"/>
              </a:rPr>
              <a:t> Ampliación de zonas peatonales en calzada organizando flujo vehicular en un solo carril</a:t>
            </a:r>
            <a:endParaRPr sz="1200">
              <a:solidFill>
                <a:schemeClr val="dk1"/>
              </a:solidFill>
              <a:latin typeface="Calibri"/>
              <a:ea typeface="Calibri"/>
              <a:cs typeface="Calibri"/>
              <a:sym typeface="Calibri"/>
            </a:endParaRPr>
          </a:p>
          <a:p>
            <a:pPr indent="0" lvl="0" marL="0" marR="0" rtl="0" algn="l">
              <a:spcBef>
                <a:spcPts val="0"/>
              </a:spcBef>
              <a:spcAft>
                <a:spcPts val="0"/>
              </a:spcAft>
              <a:buNone/>
            </a:pPr>
            <a:r>
              <a:t/>
            </a:r>
            <a:endParaRPr sz="1200">
              <a:solidFill>
                <a:schemeClr val="dk1"/>
              </a:solidFill>
              <a:latin typeface="Calibri"/>
              <a:ea typeface="Calibri"/>
              <a:cs typeface="Calibri"/>
              <a:sym typeface="Calibri"/>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44" name="Shape 344"/>
        <p:cNvGrpSpPr/>
        <p:nvPr/>
      </p:nvGrpSpPr>
      <p:grpSpPr>
        <a:xfrm>
          <a:off x="0" y="0"/>
          <a:ext cx="0" cy="0"/>
          <a:chOff x="0" y="0"/>
          <a:chExt cx="0" cy="0"/>
        </a:xfrm>
      </p:grpSpPr>
      <p:sp>
        <p:nvSpPr>
          <p:cNvPr id="345" name="Google Shape;345;p37"/>
          <p:cNvSpPr txBox="1"/>
          <p:nvPr/>
        </p:nvSpPr>
        <p:spPr>
          <a:xfrm>
            <a:off x="463652" y="1323839"/>
            <a:ext cx="5113435" cy="3477875"/>
          </a:xfrm>
          <a:prstGeom prst="rect">
            <a:avLst/>
          </a:prstGeom>
          <a:noFill/>
          <a:ln>
            <a:noFill/>
          </a:ln>
        </p:spPr>
        <p:txBody>
          <a:bodyPr anchorCtr="0" anchor="t" bIns="45700" lIns="91425" spcFirstLastPara="1" rIns="91425" wrap="square" tIns="45700">
            <a:noAutofit/>
          </a:bodyPr>
          <a:lstStyle/>
          <a:p>
            <a:pPr indent="-342900" lvl="0" marL="342900" marR="0" rtl="0" algn="just">
              <a:lnSpc>
                <a:spcPct val="150000"/>
              </a:lnSpc>
              <a:spcBef>
                <a:spcPts val="0"/>
              </a:spcBef>
              <a:spcAft>
                <a:spcPts val="0"/>
              </a:spcAft>
              <a:buClr>
                <a:srgbClr val="54585E"/>
              </a:buClr>
              <a:buSzPts val="2200"/>
              <a:buFont typeface="Arial"/>
              <a:buChar char="•"/>
            </a:pPr>
            <a:r>
              <a:rPr lang="es-CO" sz="2200">
                <a:solidFill>
                  <a:srgbClr val="54585E"/>
                </a:solidFill>
                <a:latin typeface="Arial"/>
                <a:ea typeface="Arial"/>
                <a:cs typeface="Arial"/>
                <a:sym typeface="Arial"/>
              </a:rPr>
              <a:t>Caravanas peatonales al trabajo.</a:t>
            </a:r>
            <a:endParaRPr sz="2200">
              <a:solidFill>
                <a:srgbClr val="54585E"/>
              </a:solidFill>
              <a:latin typeface="Arial"/>
              <a:ea typeface="Arial"/>
              <a:cs typeface="Arial"/>
              <a:sym typeface="Arial"/>
            </a:endParaRPr>
          </a:p>
          <a:p>
            <a:pPr indent="-342900" lvl="0" marL="342900" marR="0" rtl="0" algn="just">
              <a:spcBef>
                <a:spcPts val="0"/>
              </a:spcBef>
              <a:spcAft>
                <a:spcPts val="0"/>
              </a:spcAft>
              <a:buClr>
                <a:srgbClr val="54585E"/>
              </a:buClr>
              <a:buSzPts val="2200"/>
              <a:buFont typeface="Arial"/>
              <a:buChar char="•"/>
            </a:pPr>
            <a:r>
              <a:rPr lang="es-CO" sz="2200">
                <a:solidFill>
                  <a:srgbClr val="54585E"/>
                </a:solidFill>
                <a:latin typeface="Arial"/>
                <a:ea typeface="Arial"/>
                <a:cs typeface="Arial"/>
                <a:sym typeface="Arial"/>
              </a:rPr>
              <a:t>Actividades alternativas en los parqueaderos.</a:t>
            </a:r>
            <a:endParaRPr sz="2200">
              <a:solidFill>
                <a:srgbClr val="54585E"/>
              </a:solidFill>
              <a:latin typeface="Arial"/>
              <a:ea typeface="Arial"/>
              <a:cs typeface="Arial"/>
              <a:sym typeface="Arial"/>
            </a:endParaRPr>
          </a:p>
          <a:p>
            <a:pPr indent="-342900" lvl="0" marL="342900" marR="0" rtl="0" algn="just">
              <a:lnSpc>
                <a:spcPct val="150000"/>
              </a:lnSpc>
              <a:spcBef>
                <a:spcPts val="0"/>
              </a:spcBef>
              <a:spcAft>
                <a:spcPts val="0"/>
              </a:spcAft>
              <a:buClr>
                <a:srgbClr val="54585E"/>
              </a:buClr>
              <a:buSzPts val="2200"/>
              <a:buFont typeface="Arial"/>
              <a:buChar char="•"/>
            </a:pPr>
            <a:r>
              <a:rPr lang="es-CO" sz="2200">
                <a:solidFill>
                  <a:srgbClr val="54585E"/>
                </a:solidFill>
                <a:latin typeface="Arial"/>
                <a:ea typeface="Arial"/>
                <a:cs typeface="Arial"/>
                <a:sym typeface="Arial"/>
              </a:rPr>
              <a:t>Talleres sobre movilidad sostenible.</a:t>
            </a:r>
            <a:endParaRPr sz="2200">
              <a:solidFill>
                <a:srgbClr val="54585E"/>
              </a:solidFill>
              <a:latin typeface="Arial"/>
              <a:ea typeface="Arial"/>
              <a:cs typeface="Arial"/>
              <a:sym typeface="Arial"/>
            </a:endParaRPr>
          </a:p>
          <a:p>
            <a:pPr indent="-342900" lvl="0" marL="342900" marR="0" rtl="0" algn="just">
              <a:lnSpc>
                <a:spcPct val="150000"/>
              </a:lnSpc>
              <a:spcBef>
                <a:spcPts val="0"/>
              </a:spcBef>
              <a:spcAft>
                <a:spcPts val="0"/>
              </a:spcAft>
              <a:buClr>
                <a:srgbClr val="54585E"/>
              </a:buClr>
              <a:buSzPts val="2200"/>
              <a:buFont typeface="Arial"/>
              <a:buChar char="•"/>
            </a:pPr>
            <a:r>
              <a:rPr lang="es-CO" sz="2200">
                <a:solidFill>
                  <a:srgbClr val="54585E"/>
                </a:solidFill>
                <a:latin typeface="Arial"/>
                <a:ea typeface="Arial"/>
                <a:cs typeface="Arial"/>
                <a:sym typeface="Arial"/>
              </a:rPr>
              <a:t> Sensibilizaciones sobre salud.</a:t>
            </a:r>
            <a:endParaRPr/>
          </a:p>
          <a:p>
            <a:pPr indent="-342900" lvl="0" marL="342900" marR="0" rtl="0" algn="just">
              <a:lnSpc>
                <a:spcPct val="150000"/>
              </a:lnSpc>
              <a:spcBef>
                <a:spcPts val="0"/>
              </a:spcBef>
              <a:spcAft>
                <a:spcPts val="0"/>
              </a:spcAft>
              <a:buClr>
                <a:srgbClr val="54585E"/>
              </a:buClr>
              <a:buSzPts val="2200"/>
              <a:buFont typeface="Arial"/>
              <a:buChar char="•"/>
            </a:pPr>
            <a:r>
              <a:rPr lang="es-CO" sz="2200">
                <a:solidFill>
                  <a:srgbClr val="54585E"/>
                </a:solidFill>
                <a:latin typeface="Arial"/>
                <a:ea typeface="Arial"/>
                <a:cs typeface="Arial"/>
                <a:sym typeface="Arial"/>
              </a:rPr>
              <a:t>Activaciones con MoviliApp.</a:t>
            </a:r>
            <a:endParaRPr/>
          </a:p>
          <a:p>
            <a:pPr indent="-342900" lvl="0" marL="342900" marR="0" rtl="0" algn="just">
              <a:spcBef>
                <a:spcPts val="0"/>
              </a:spcBef>
              <a:spcAft>
                <a:spcPts val="0"/>
              </a:spcAft>
              <a:buClr>
                <a:srgbClr val="54585E"/>
              </a:buClr>
              <a:buSzPts val="2200"/>
              <a:buFont typeface="Arial"/>
              <a:buChar char="•"/>
            </a:pPr>
            <a:r>
              <a:rPr lang="es-CO" sz="2200">
                <a:solidFill>
                  <a:srgbClr val="54585E"/>
                </a:solidFill>
                <a:latin typeface="Arial"/>
                <a:ea typeface="Arial"/>
                <a:cs typeface="Arial"/>
                <a:sym typeface="Arial"/>
              </a:rPr>
              <a:t>Reporte de resultados y registros fotográficos.</a:t>
            </a:r>
            <a:endParaRPr sz="2200">
              <a:solidFill>
                <a:srgbClr val="54585E"/>
              </a:solidFill>
              <a:latin typeface="Arial"/>
              <a:ea typeface="Arial"/>
              <a:cs typeface="Arial"/>
              <a:sym typeface="Arial"/>
            </a:endParaRPr>
          </a:p>
        </p:txBody>
      </p:sp>
      <p:pic>
        <p:nvPicPr>
          <p:cNvPr id="346" name="Google Shape;346;p37"/>
          <p:cNvPicPr preferRelativeResize="0"/>
          <p:nvPr/>
        </p:nvPicPr>
        <p:blipFill rotWithShape="1">
          <a:blip r:embed="rId3">
            <a:alphaModFix/>
          </a:blip>
          <a:srcRect b="0" l="0" r="0" t="0"/>
          <a:stretch/>
        </p:blipFill>
        <p:spPr>
          <a:xfrm>
            <a:off x="7017093" y="1085160"/>
            <a:ext cx="3356186" cy="2237457"/>
          </a:xfrm>
          <a:prstGeom prst="rect">
            <a:avLst/>
          </a:prstGeom>
          <a:noFill/>
          <a:ln>
            <a:noFill/>
          </a:ln>
        </p:spPr>
      </p:pic>
      <p:pic>
        <p:nvPicPr>
          <p:cNvPr id="347" name="Google Shape;347;p37"/>
          <p:cNvPicPr preferRelativeResize="0"/>
          <p:nvPr/>
        </p:nvPicPr>
        <p:blipFill rotWithShape="1">
          <a:blip r:embed="rId4">
            <a:alphaModFix/>
          </a:blip>
          <a:srcRect b="3131" l="0" r="0" t="11946"/>
          <a:stretch/>
        </p:blipFill>
        <p:spPr>
          <a:xfrm>
            <a:off x="7017093" y="3411606"/>
            <a:ext cx="3356186" cy="2321860"/>
          </a:xfrm>
          <a:prstGeom prst="rect">
            <a:avLst/>
          </a:prstGeom>
          <a:noFill/>
          <a:ln>
            <a:noFill/>
          </a:ln>
        </p:spPr>
      </p:pic>
      <p:sp>
        <p:nvSpPr>
          <p:cNvPr id="348" name="Google Shape;348;p37"/>
          <p:cNvSpPr/>
          <p:nvPr/>
        </p:nvSpPr>
        <p:spPr>
          <a:xfrm>
            <a:off x="1" y="529647"/>
            <a:ext cx="10373278" cy="477188"/>
          </a:xfrm>
          <a:prstGeom prst="rect">
            <a:avLst/>
          </a:prstGeom>
          <a:solidFill>
            <a:srgbClr val="D8D8D8"/>
          </a:solidFill>
          <a:ln>
            <a:noFill/>
          </a:ln>
        </p:spPr>
        <p:txBody>
          <a:bodyPr anchorCtr="0" anchor="ctr" bIns="71425" lIns="71425" spcFirstLastPara="1" rIns="71425" wrap="square" tIns="71425">
            <a:noAutofit/>
          </a:bodyPr>
          <a:lstStyle/>
          <a:p>
            <a:pPr indent="0" lvl="0" marL="0" marR="0" rtl="0" algn="l">
              <a:spcBef>
                <a:spcPts val="0"/>
              </a:spcBef>
              <a:spcAft>
                <a:spcPts val="0"/>
              </a:spcAft>
              <a:buNone/>
            </a:pPr>
            <a:r>
              <a:t/>
            </a:r>
            <a:endParaRPr sz="2500">
              <a:solidFill>
                <a:srgbClr val="757070"/>
              </a:solidFill>
              <a:latin typeface="Calibri"/>
              <a:ea typeface="Calibri"/>
              <a:cs typeface="Calibri"/>
              <a:sym typeface="Calibri"/>
            </a:endParaRPr>
          </a:p>
        </p:txBody>
      </p:sp>
      <p:sp>
        <p:nvSpPr>
          <p:cNvPr id="349" name="Google Shape;349;p37"/>
          <p:cNvSpPr/>
          <p:nvPr/>
        </p:nvSpPr>
        <p:spPr>
          <a:xfrm>
            <a:off x="659863" y="477190"/>
            <a:ext cx="10872273" cy="584700"/>
          </a:xfrm>
          <a:prstGeom prst="rect">
            <a:avLst/>
          </a:prstGeom>
          <a:noFill/>
          <a:ln>
            <a:noFill/>
          </a:ln>
        </p:spPr>
        <p:txBody>
          <a:bodyPr anchorCtr="0" anchor="t" bIns="45700" lIns="91425" spcFirstLastPara="1" rIns="91425" wrap="square" tIns="45700">
            <a:noAutofit/>
          </a:bodyPr>
          <a:lstStyle/>
          <a:p>
            <a:pPr indent="0" lvl="0" marL="0" marR="0" rtl="0" algn="just">
              <a:lnSpc>
                <a:spcPct val="100000"/>
              </a:lnSpc>
              <a:spcBef>
                <a:spcPts val="0"/>
              </a:spcBef>
              <a:spcAft>
                <a:spcPts val="0"/>
              </a:spcAft>
              <a:buClr>
                <a:srgbClr val="000000"/>
              </a:buClr>
              <a:buSzPts val="3200"/>
              <a:buFont typeface="Arial"/>
              <a:buNone/>
            </a:pPr>
            <a:r>
              <a:rPr b="1" lang="es-CO" sz="2700">
                <a:solidFill>
                  <a:schemeClr val="accent6"/>
                </a:solidFill>
                <a:latin typeface="Arial Black"/>
                <a:ea typeface="Arial Black"/>
                <a:cs typeface="Arial Black"/>
                <a:sym typeface="Arial Black"/>
              </a:rPr>
              <a:t>Actividades en empresas y universidades</a:t>
            </a:r>
            <a:endParaRPr b="1" sz="2700">
              <a:solidFill>
                <a:schemeClr val="accent6"/>
              </a:solidFill>
              <a:latin typeface="Arial Black"/>
              <a:ea typeface="Arial Black"/>
              <a:cs typeface="Arial Black"/>
              <a:sym typeface="Arial Black"/>
            </a:endParaRPr>
          </a:p>
        </p:txBody>
      </p:sp>
      <p:sp>
        <p:nvSpPr>
          <p:cNvPr id="350" name="Google Shape;350;p37"/>
          <p:cNvSpPr/>
          <p:nvPr/>
        </p:nvSpPr>
        <p:spPr>
          <a:xfrm>
            <a:off x="0" y="6665218"/>
            <a:ext cx="12192000" cy="192782"/>
          </a:xfrm>
          <a:prstGeom prst="rect">
            <a:avLst/>
          </a:prstGeom>
          <a:solidFill>
            <a:srgbClr val="7DAA54"/>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pic>
        <p:nvPicPr>
          <p:cNvPr id="351" name="Google Shape;351;p37"/>
          <p:cNvPicPr preferRelativeResize="0"/>
          <p:nvPr/>
        </p:nvPicPr>
        <p:blipFill rotWithShape="1">
          <a:blip r:embed="rId5">
            <a:alphaModFix/>
          </a:blip>
          <a:srcRect b="0" l="0" r="0" t="0"/>
          <a:stretch/>
        </p:blipFill>
        <p:spPr>
          <a:xfrm>
            <a:off x="9900458" y="5882467"/>
            <a:ext cx="2291542" cy="766483"/>
          </a:xfrm>
          <a:prstGeom prst="rect">
            <a:avLst/>
          </a:prstGeom>
          <a:noFill/>
          <a:ln>
            <a:noFill/>
          </a:ln>
        </p:spPr>
      </p:pic>
      <p:sp>
        <p:nvSpPr>
          <p:cNvPr id="352" name="Google Shape;352;p37"/>
          <p:cNvSpPr/>
          <p:nvPr/>
        </p:nvSpPr>
        <p:spPr>
          <a:xfrm>
            <a:off x="463652" y="4854106"/>
            <a:ext cx="6358489" cy="646331"/>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s-CO" sz="1800">
                <a:solidFill>
                  <a:srgbClr val="54585E"/>
                </a:solidFill>
                <a:latin typeface="Arial"/>
                <a:ea typeface="Arial"/>
                <a:cs typeface="Arial"/>
                <a:sym typeface="Arial"/>
              </a:rPr>
              <a:t>Reuniones informativas 16 y 17 de enero: </a:t>
            </a:r>
            <a:r>
              <a:rPr b="1" lang="es-CO" sz="1800">
                <a:solidFill>
                  <a:srgbClr val="54585E"/>
                </a:solidFill>
                <a:latin typeface="Arial"/>
                <a:ea typeface="Arial"/>
                <a:cs typeface="Arial"/>
                <a:sym typeface="Arial"/>
              </a:rPr>
              <a:t>75 asistentes</a:t>
            </a:r>
            <a:endParaRPr sz="1800">
              <a:solidFill>
                <a:srgbClr val="54585E"/>
              </a:solidFill>
              <a:latin typeface="Arial"/>
              <a:ea typeface="Arial"/>
              <a:cs typeface="Arial"/>
              <a:sym typeface="Arial"/>
            </a:endParaRPr>
          </a:p>
          <a:p>
            <a:pPr indent="0" lvl="0" marL="0" marR="0" rtl="0" algn="l">
              <a:spcBef>
                <a:spcPts val="0"/>
              </a:spcBef>
              <a:spcAft>
                <a:spcPts val="0"/>
              </a:spcAft>
              <a:buNone/>
            </a:pPr>
            <a:r>
              <a:rPr b="1" lang="es-CO" sz="1800">
                <a:solidFill>
                  <a:srgbClr val="54585E"/>
                </a:solidFill>
                <a:latin typeface="Arial"/>
                <a:ea typeface="Arial"/>
                <a:cs typeface="Arial"/>
                <a:sym typeface="Arial"/>
              </a:rPr>
              <a:t>Inicio de actividades de preparación: 20 de enero</a:t>
            </a:r>
            <a:endParaRPr b="1" sz="1800">
              <a:solidFill>
                <a:srgbClr val="54585E"/>
              </a:solidFill>
              <a:latin typeface="Calibri"/>
              <a:ea typeface="Calibri"/>
              <a:cs typeface="Calibri"/>
              <a:sym typeface="Calibri"/>
            </a:endParaRPr>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56" name="Shape 356"/>
        <p:cNvGrpSpPr/>
        <p:nvPr/>
      </p:nvGrpSpPr>
      <p:grpSpPr>
        <a:xfrm>
          <a:off x="0" y="0"/>
          <a:ext cx="0" cy="0"/>
          <a:chOff x="0" y="0"/>
          <a:chExt cx="0" cy="0"/>
        </a:xfrm>
      </p:grpSpPr>
      <p:sp>
        <p:nvSpPr>
          <p:cNvPr id="357" name="Google Shape;357;p38"/>
          <p:cNvSpPr/>
          <p:nvPr/>
        </p:nvSpPr>
        <p:spPr>
          <a:xfrm>
            <a:off x="659863" y="1284949"/>
            <a:ext cx="2021707" cy="52322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s-CO" sz="2800" cap="none">
                <a:solidFill>
                  <a:srgbClr val="53585F"/>
                </a:solidFill>
                <a:latin typeface="Arial Black"/>
                <a:ea typeface="Arial Black"/>
                <a:cs typeface="Arial Black"/>
                <a:sym typeface="Arial Black"/>
              </a:rPr>
              <a:t>1. ANTES</a:t>
            </a:r>
            <a:endParaRPr/>
          </a:p>
        </p:txBody>
      </p:sp>
      <p:sp>
        <p:nvSpPr>
          <p:cNvPr id="358" name="Google Shape;358;p38"/>
          <p:cNvSpPr txBox="1"/>
          <p:nvPr/>
        </p:nvSpPr>
        <p:spPr>
          <a:xfrm>
            <a:off x="882619" y="2059939"/>
            <a:ext cx="10797435" cy="3277820"/>
          </a:xfrm>
          <a:prstGeom prst="rect">
            <a:avLst/>
          </a:prstGeom>
          <a:noFill/>
          <a:ln>
            <a:noFill/>
          </a:ln>
        </p:spPr>
        <p:txBody>
          <a:bodyPr anchorCtr="0" anchor="t" bIns="45700" lIns="91425" spcFirstLastPara="1" rIns="91425" wrap="square" tIns="45700">
            <a:noAutofit/>
          </a:bodyPr>
          <a:lstStyle/>
          <a:p>
            <a:pPr indent="0" lvl="0" marL="0" marR="0" rtl="0" algn="just">
              <a:lnSpc>
                <a:spcPct val="150000"/>
              </a:lnSpc>
              <a:spcBef>
                <a:spcPts val="0"/>
              </a:spcBef>
              <a:spcAft>
                <a:spcPts val="0"/>
              </a:spcAft>
              <a:buNone/>
            </a:pPr>
            <a:r>
              <a:t/>
            </a:r>
            <a:endParaRPr sz="1800">
              <a:solidFill>
                <a:srgbClr val="54585E"/>
              </a:solidFill>
              <a:latin typeface="Arial"/>
              <a:ea typeface="Arial"/>
              <a:cs typeface="Arial"/>
              <a:sym typeface="Arial"/>
            </a:endParaRPr>
          </a:p>
          <a:p>
            <a:pPr indent="-342900" lvl="0" marL="342900" marR="0" rtl="0" algn="just">
              <a:lnSpc>
                <a:spcPct val="150000"/>
              </a:lnSpc>
              <a:spcBef>
                <a:spcPts val="0"/>
              </a:spcBef>
              <a:spcAft>
                <a:spcPts val="0"/>
              </a:spcAft>
              <a:buClr>
                <a:srgbClr val="54585E"/>
              </a:buClr>
              <a:buSzPts val="2400"/>
              <a:buFont typeface="Arial"/>
              <a:buChar char="•"/>
            </a:pPr>
            <a:r>
              <a:rPr b="1" lang="es-CO" sz="2400">
                <a:solidFill>
                  <a:srgbClr val="54585E"/>
                </a:solidFill>
                <a:latin typeface="Arial"/>
                <a:ea typeface="Arial"/>
                <a:cs typeface="Arial"/>
                <a:sym typeface="Arial"/>
              </a:rPr>
              <a:t>16 y 17 de enero:  </a:t>
            </a:r>
            <a:r>
              <a:rPr lang="es-CO" sz="2400">
                <a:solidFill>
                  <a:srgbClr val="54585E"/>
                </a:solidFill>
                <a:latin typeface="Arial"/>
                <a:ea typeface="Arial"/>
                <a:cs typeface="Arial"/>
                <a:sym typeface="Arial"/>
              </a:rPr>
              <a:t>reuniones informativas con empresas</a:t>
            </a:r>
            <a:endParaRPr/>
          </a:p>
          <a:p>
            <a:pPr indent="-342900" lvl="0" marL="342900" marR="0" rtl="0" algn="just">
              <a:lnSpc>
                <a:spcPct val="150000"/>
              </a:lnSpc>
              <a:spcBef>
                <a:spcPts val="0"/>
              </a:spcBef>
              <a:spcAft>
                <a:spcPts val="0"/>
              </a:spcAft>
              <a:buClr>
                <a:srgbClr val="54585E"/>
              </a:buClr>
              <a:buSzPts val="2400"/>
              <a:buFont typeface="Arial"/>
              <a:buChar char="•"/>
            </a:pPr>
            <a:r>
              <a:rPr lang="es-CO" sz="2400">
                <a:solidFill>
                  <a:srgbClr val="54585E"/>
                </a:solidFill>
                <a:latin typeface="Arial"/>
                <a:ea typeface="Arial"/>
                <a:cs typeface="Arial"/>
                <a:sym typeface="Arial"/>
              </a:rPr>
              <a:t>Mediciones línea base</a:t>
            </a:r>
            <a:endParaRPr/>
          </a:p>
          <a:p>
            <a:pPr indent="-342900" lvl="0" marL="342900" marR="0" rtl="0" algn="just">
              <a:lnSpc>
                <a:spcPct val="150000"/>
              </a:lnSpc>
              <a:spcBef>
                <a:spcPts val="0"/>
              </a:spcBef>
              <a:spcAft>
                <a:spcPts val="0"/>
              </a:spcAft>
              <a:buClr>
                <a:srgbClr val="54585E"/>
              </a:buClr>
              <a:buSzPts val="2400"/>
              <a:buFont typeface="Arial"/>
              <a:buChar char="•"/>
            </a:pPr>
            <a:r>
              <a:rPr lang="es-CO" sz="2400">
                <a:solidFill>
                  <a:srgbClr val="54585E"/>
                </a:solidFill>
                <a:latin typeface="Arial"/>
                <a:ea typeface="Arial"/>
                <a:cs typeface="Arial"/>
                <a:sym typeface="Arial"/>
              </a:rPr>
              <a:t>A partir del 26 de enero puntos de información en espacio público</a:t>
            </a:r>
            <a:endParaRPr/>
          </a:p>
          <a:p>
            <a:pPr indent="-342900" lvl="0" marL="342900" marR="0" rtl="0" algn="just">
              <a:lnSpc>
                <a:spcPct val="150000"/>
              </a:lnSpc>
              <a:spcBef>
                <a:spcPts val="0"/>
              </a:spcBef>
              <a:spcAft>
                <a:spcPts val="0"/>
              </a:spcAft>
              <a:buClr>
                <a:srgbClr val="54585E"/>
              </a:buClr>
              <a:buSzPts val="2400"/>
              <a:buFont typeface="Arial"/>
              <a:buChar char="•"/>
            </a:pPr>
            <a:r>
              <a:rPr lang="es-CO" sz="2400">
                <a:solidFill>
                  <a:srgbClr val="54585E"/>
                </a:solidFill>
                <a:latin typeface="Arial"/>
                <a:ea typeface="Arial"/>
                <a:cs typeface="Arial"/>
                <a:sym typeface="Arial"/>
              </a:rPr>
              <a:t>20 de enero al 5 de febrero: sensibilizaciones y charlas en empresas</a:t>
            </a:r>
            <a:endParaRPr/>
          </a:p>
          <a:p>
            <a:pPr indent="-342900" lvl="0" marL="342900" marR="0" rtl="0" algn="just">
              <a:lnSpc>
                <a:spcPct val="150000"/>
              </a:lnSpc>
              <a:spcBef>
                <a:spcPts val="0"/>
              </a:spcBef>
              <a:spcAft>
                <a:spcPts val="0"/>
              </a:spcAft>
              <a:buClr>
                <a:srgbClr val="54585E"/>
              </a:buClr>
              <a:buSzPts val="2400"/>
              <a:buFont typeface="Arial"/>
              <a:buChar char="•"/>
            </a:pPr>
            <a:r>
              <a:rPr lang="es-CO" sz="2400">
                <a:solidFill>
                  <a:srgbClr val="54585E"/>
                </a:solidFill>
                <a:latin typeface="Arial"/>
                <a:ea typeface="Arial"/>
                <a:cs typeface="Arial"/>
                <a:sym typeface="Arial"/>
              </a:rPr>
              <a:t>Lunes 3 de febrero: rueda de prensa</a:t>
            </a:r>
            <a:endParaRPr sz="2400">
              <a:solidFill>
                <a:srgbClr val="54585E"/>
              </a:solidFill>
              <a:latin typeface="Arial"/>
              <a:ea typeface="Arial"/>
              <a:cs typeface="Arial"/>
              <a:sym typeface="Arial"/>
            </a:endParaRPr>
          </a:p>
        </p:txBody>
      </p:sp>
      <p:sp>
        <p:nvSpPr>
          <p:cNvPr id="359" name="Google Shape;359;p38"/>
          <p:cNvSpPr/>
          <p:nvPr/>
        </p:nvSpPr>
        <p:spPr>
          <a:xfrm>
            <a:off x="1" y="529647"/>
            <a:ext cx="7490011" cy="477188"/>
          </a:xfrm>
          <a:prstGeom prst="rect">
            <a:avLst/>
          </a:prstGeom>
          <a:solidFill>
            <a:srgbClr val="D8D8D8"/>
          </a:solidFill>
          <a:ln>
            <a:noFill/>
          </a:ln>
        </p:spPr>
        <p:txBody>
          <a:bodyPr anchorCtr="0" anchor="ctr" bIns="71425" lIns="71425" spcFirstLastPara="1" rIns="71425" wrap="square" tIns="71425">
            <a:noAutofit/>
          </a:bodyPr>
          <a:lstStyle/>
          <a:p>
            <a:pPr indent="0" lvl="0" marL="0" marR="0" rtl="0" algn="l">
              <a:spcBef>
                <a:spcPts val="0"/>
              </a:spcBef>
              <a:spcAft>
                <a:spcPts val="0"/>
              </a:spcAft>
              <a:buNone/>
            </a:pPr>
            <a:r>
              <a:t/>
            </a:r>
            <a:endParaRPr sz="2500">
              <a:solidFill>
                <a:srgbClr val="757070"/>
              </a:solidFill>
              <a:latin typeface="Calibri"/>
              <a:ea typeface="Calibri"/>
              <a:cs typeface="Calibri"/>
              <a:sym typeface="Calibri"/>
            </a:endParaRPr>
          </a:p>
        </p:txBody>
      </p:sp>
      <p:sp>
        <p:nvSpPr>
          <p:cNvPr id="360" name="Google Shape;360;p38"/>
          <p:cNvSpPr/>
          <p:nvPr/>
        </p:nvSpPr>
        <p:spPr>
          <a:xfrm>
            <a:off x="659863" y="463743"/>
            <a:ext cx="10872273" cy="584700"/>
          </a:xfrm>
          <a:prstGeom prst="rect">
            <a:avLst/>
          </a:prstGeom>
          <a:noFill/>
          <a:ln>
            <a:noFill/>
          </a:ln>
        </p:spPr>
        <p:txBody>
          <a:bodyPr anchorCtr="0" anchor="t" bIns="45700" lIns="91425" spcFirstLastPara="1" rIns="91425" wrap="square" tIns="45700">
            <a:noAutofit/>
          </a:bodyPr>
          <a:lstStyle/>
          <a:p>
            <a:pPr indent="0" lvl="0" marL="0" marR="0" rtl="0" algn="just">
              <a:spcBef>
                <a:spcPts val="0"/>
              </a:spcBef>
              <a:spcAft>
                <a:spcPts val="0"/>
              </a:spcAft>
              <a:buNone/>
            </a:pPr>
            <a:r>
              <a:rPr b="1" lang="es-CO" sz="3200">
                <a:solidFill>
                  <a:schemeClr val="accent6"/>
                </a:solidFill>
                <a:latin typeface="Arial Black"/>
                <a:ea typeface="Arial Black"/>
                <a:cs typeface="Arial Black"/>
                <a:sym typeface="Arial Black"/>
              </a:rPr>
              <a:t>La jornada en tres momentos</a:t>
            </a:r>
            <a:endParaRPr b="1" sz="3200">
              <a:solidFill>
                <a:schemeClr val="accent6"/>
              </a:solidFill>
              <a:latin typeface="Arial Black"/>
              <a:ea typeface="Arial Black"/>
              <a:cs typeface="Arial Black"/>
              <a:sym typeface="Arial Black"/>
            </a:endParaRPr>
          </a:p>
        </p:txBody>
      </p:sp>
      <p:sp>
        <p:nvSpPr>
          <p:cNvPr id="361" name="Google Shape;361;p38"/>
          <p:cNvSpPr/>
          <p:nvPr/>
        </p:nvSpPr>
        <p:spPr>
          <a:xfrm>
            <a:off x="0" y="6665218"/>
            <a:ext cx="12192000" cy="192782"/>
          </a:xfrm>
          <a:prstGeom prst="rect">
            <a:avLst/>
          </a:prstGeom>
          <a:solidFill>
            <a:srgbClr val="7DAA54"/>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pic>
        <p:nvPicPr>
          <p:cNvPr id="362" name="Google Shape;362;p38"/>
          <p:cNvPicPr preferRelativeResize="0"/>
          <p:nvPr/>
        </p:nvPicPr>
        <p:blipFill rotWithShape="1">
          <a:blip r:embed="rId3">
            <a:alphaModFix/>
          </a:blip>
          <a:srcRect b="0" l="0" r="0" t="0"/>
          <a:stretch/>
        </p:blipFill>
        <p:spPr>
          <a:xfrm>
            <a:off x="9900458" y="5882467"/>
            <a:ext cx="2291542" cy="766483"/>
          </a:xfrm>
          <a:prstGeom prst="rect">
            <a:avLst/>
          </a:prstGeom>
          <a:noFill/>
          <a:ln>
            <a:noFill/>
          </a:ln>
        </p:spPr>
      </p:pic>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66" name="Shape 366"/>
        <p:cNvGrpSpPr/>
        <p:nvPr/>
      </p:nvGrpSpPr>
      <p:grpSpPr>
        <a:xfrm>
          <a:off x="0" y="0"/>
          <a:ext cx="0" cy="0"/>
          <a:chOff x="0" y="0"/>
          <a:chExt cx="0" cy="0"/>
        </a:xfrm>
      </p:grpSpPr>
      <p:sp>
        <p:nvSpPr>
          <p:cNvPr id="367" name="Google Shape;367;p39"/>
          <p:cNvSpPr/>
          <p:nvPr/>
        </p:nvSpPr>
        <p:spPr>
          <a:xfrm>
            <a:off x="659863" y="1261715"/>
            <a:ext cx="2619628" cy="52322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s-CO" sz="2800" cap="none">
                <a:solidFill>
                  <a:srgbClr val="53585F"/>
                </a:solidFill>
                <a:latin typeface="Arial Black"/>
                <a:ea typeface="Arial Black"/>
                <a:cs typeface="Arial Black"/>
                <a:sym typeface="Arial Black"/>
              </a:rPr>
              <a:t>2. DURANTE</a:t>
            </a:r>
            <a:endParaRPr/>
          </a:p>
        </p:txBody>
      </p:sp>
      <p:sp>
        <p:nvSpPr>
          <p:cNvPr id="368" name="Google Shape;368;p39"/>
          <p:cNvSpPr txBox="1"/>
          <p:nvPr/>
        </p:nvSpPr>
        <p:spPr>
          <a:xfrm>
            <a:off x="914399" y="1998208"/>
            <a:ext cx="5029201" cy="4154984"/>
          </a:xfrm>
          <a:prstGeom prst="rect">
            <a:avLst/>
          </a:prstGeom>
          <a:noFill/>
          <a:ln>
            <a:noFill/>
          </a:ln>
        </p:spPr>
        <p:txBody>
          <a:bodyPr anchorCtr="0" anchor="t" bIns="45700" lIns="91425" spcFirstLastPara="1" rIns="91425" wrap="square" tIns="45700">
            <a:noAutofit/>
          </a:bodyPr>
          <a:lstStyle/>
          <a:p>
            <a:pPr indent="-342900" lvl="0" marL="342900" marR="0" rtl="0" algn="just">
              <a:spcBef>
                <a:spcPts val="0"/>
              </a:spcBef>
              <a:spcAft>
                <a:spcPts val="0"/>
              </a:spcAft>
              <a:buClr>
                <a:srgbClr val="54585E"/>
              </a:buClr>
              <a:buSzPts val="2200"/>
              <a:buFont typeface="Arial"/>
              <a:buChar char="•"/>
            </a:pPr>
            <a:r>
              <a:rPr lang="es-CO" sz="2200">
                <a:solidFill>
                  <a:srgbClr val="54585E"/>
                </a:solidFill>
                <a:latin typeface="Arial"/>
                <a:ea typeface="Arial"/>
                <a:cs typeface="Arial"/>
                <a:sym typeface="Arial"/>
              </a:rPr>
              <a:t>Ciclovía</a:t>
            </a:r>
            <a:endParaRPr sz="2200">
              <a:solidFill>
                <a:srgbClr val="54585E"/>
              </a:solidFill>
              <a:latin typeface="Arial"/>
              <a:ea typeface="Arial"/>
              <a:cs typeface="Arial"/>
              <a:sym typeface="Arial"/>
            </a:endParaRPr>
          </a:p>
          <a:p>
            <a:pPr indent="-203200" lvl="0" marL="342900" marR="0" rtl="0" algn="just">
              <a:spcBef>
                <a:spcPts val="0"/>
              </a:spcBef>
              <a:spcAft>
                <a:spcPts val="0"/>
              </a:spcAft>
              <a:buClr>
                <a:schemeClr val="dk1"/>
              </a:buClr>
              <a:buSzPts val="2200"/>
              <a:buFont typeface="Arial"/>
              <a:buNone/>
            </a:pPr>
            <a:r>
              <a:t/>
            </a:r>
            <a:endParaRPr sz="2200">
              <a:solidFill>
                <a:srgbClr val="54585E"/>
              </a:solidFill>
              <a:latin typeface="Arial"/>
              <a:ea typeface="Arial"/>
              <a:cs typeface="Arial"/>
              <a:sym typeface="Arial"/>
            </a:endParaRPr>
          </a:p>
          <a:p>
            <a:pPr indent="-342900" lvl="0" marL="342900" marR="0" rtl="0" algn="just">
              <a:spcBef>
                <a:spcPts val="0"/>
              </a:spcBef>
              <a:spcAft>
                <a:spcPts val="0"/>
              </a:spcAft>
              <a:buClr>
                <a:srgbClr val="54585E"/>
              </a:buClr>
              <a:buSzPts val="2200"/>
              <a:buFont typeface="Arial"/>
              <a:buChar char="•"/>
            </a:pPr>
            <a:r>
              <a:rPr lang="es-CO" sz="2200">
                <a:solidFill>
                  <a:srgbClr val="54585E"/>
                </a:solidFill>
                <a:latin typeface="Arial"/>
                <a:ea typeface="Arial"/>
                <a:cs typeface="Arial"/>
                <a:sym typeface="Arial"/>
              </a:rPr>
              <a:t>Caravanas de movilidad sostenible: Alcaldía, empresas y universidades</a:t>
            </a:r>
            <a:endParaRPr/>
          </a:p>
          <a:p>
            <a:pPr indent="-203200" lvl="0" marL="342900" marR="0" rtl="0" algn="just">
              <a:spcBef>
                <a:spcPts val="0"/>
              </a:spcBef>
              <a:spcAft>
                <a:spcPts val="0"/>
              </a:spcAft>
              <a:buClr>
                <a:schemeClr val="dk1"/>
              </a:buClr>
              <a:buSzPts val="2200"/>
              <a:buFont typeface="Arial"/>
              <a:buNone/>
            </a:pPr>
            <a:r>
              <a:t/>
            </a:r>
            <a:endParaRPr sz="2200">
              <a:solidFill>
                <a:srgbClr val="54585E"/>
              </a:solidFill>
              <a:latin typeface="Arial"/>
              <a:ea typeface="Arial"/>
              <a:cs typeface="Arial"/>
              <a:sym typeface="Arial"/>
            </a:endParaRPr>
          </a:p>
          <a:p>
            <a:pPr indent="-342900" lvl="0" marL="342900" marR="0" rtl="0" algn="just">
              <a:spcBef>
                <a:spcPts val="0"/>
              </a:spcBef>
              <a:spcAft>
                <a:spcPts val="0"/>
              </a:spcAft>
              <a:buClr>
                <a:srgbClr val="54585E"/>
              </a:buClr>
              <a:buSzPts val="2200"/>
              <a:buFont typeface="Arial"/>
              <a:buChar char="•"/>
            </a:pPr>
            <a:r>
              <a:rPr lang="es-CO" sz="2200">
                <a:solidFill>
                  <a:srgbClr val="54585E"/>
                </a:solidFill>
                <a:latin typeface="Arial"/>
                <a:ea typeface="Arial"/>
                <a:cs typeface="Arial"/>
                <a:sym typeface="Arial"/>
              </a:rPr>
              <a:t>Lanzamiento ciclorruta CL 57 y Séptima peatonal</a:t>
            </a:r>
            <a:endParaRPr/>
          </a:p>
          <a:p>
            <a:pPr indent="-203200" lvl="0" marL="342900" marR="0" rtl="0" algn="just">
              <a:spcBef>
                <a:spcPts val="0"/>
              </a:spcBef>
              <a:spcAft>
                <a:spcPts val="0"/>
              </a:spcAft>
              <a:buClr>
                <a:schemeClr val="dk1"/>
              </a:buClr>
              <a:buSzPts val="2200"/>
              <a:buFont typeface="Arial"/>
              <a:buNone/>
            </a:pPr>
            <a:r>
              <a:t/>
            </a:r>
            <a:endParaRPr sz="2200">
              <a:solidFill>
                <a:srgbClr val="54585E"/>
              </a:solidFill>
              <a:latin typeface="Arial"/>
              <a:ea typeface="Arial"/>
              <a:cs typeface="Arial"/>
              <a:sym typeface="Arial"/>
            </a:endParaRPr>
          </a:p>
          <a:p>
            <a:pPr indent="-342900" lvl="0" marL="342900" marR="0" rtl="0" algn="just">
              <a:spcBef>
                <a:spcPts val="0"/>
              </a:spcBef>
              <a:spcAft>
                <a:spcPts val="0"/>
              </a:spcAft>
              <a:buClr>
                <a:srgbClr val="54585E"/>
              </a:buClr>
              <a:buSzPts val="2200"/>
              <a:buFont typeface="Arial"/>
              <a:buChar char="•"/>
            </a:pPr>
            <a:r>
              <a:rPr lang="es-CO" sz="2200">
                <a:solidFill>
                  <a:srgbClr val="54585E"/>
                </a:solidFill>
                <a:latin typeface="Arial"/>
                <a:ea typeface="Arial"/>
                <a:cs typeface="Arial"/>
                <a:sym typeface="Arial"/>
              </a:rPr>
              <a:t>Actividad pedagógica con patinetas</a:t>
            </a:r>
            <a:endParaRPr/>
          </a:p>
          <a:p>
            <a:pPr indent="-203200" lvl="0" marL="342900" marR="0" rtl="0" algn="just">
              <a:spcBef>
                <a:spcPts val="0"/>
              </a:spcBef>
              <a:spcAft>
                <a:spcPts val="0"/>
              </a:spcAft>
              <a:buClr>
                <a:schemeClr val="dk1"/>
              </a:buClr>
              <a:buSzPts val="2200"/>
              <a:buFont typeface="Arial"/>
              <a:buNone/>
            </a:pPr>
            <a:r>
              <a:t/>
            </a:r>
            <a:endParaRPr sz="2200">
              <a:solidFill>
                <a:srgbClr val="54585E"/>
              </a:solidFill>
              <a:latin typeface="Arial"/>
              <a:ea typeface="Arial"/>
              <a:cs typeface="Arial"/>
              <a:sym typeface="Arial"/>
            </a:endParaRPr>
          </a:p>
          <a:p>
            <a:pPr indent="-342900" lvl="0" marL="342900" marR="0" rtl="0" algn="just">
              <a:spcBef>
                <a:spcPts val="0"/>
              </a:spcBef>
              <a:spcAft>
                <a:spcPts val="0"/>
              </a:spcAft>
              <a:buClr>
                <a:srgbClr val="54585E"/>
              </a:buClr>
              <a:buSzPts val="2200"/>
              <a:buFont typeface="Arial"/>
              <a:buChar char="•"/>
            </a:pPr>
            <a:r>
              <a:rPr lang="es-CO" sz="2200">
                <a:solidFill>
                  <a:srgbClr val="54585E"/>
                </a:solidFill>
                <a:latin typeface="Arial"/>
                <a:ea typeface="Arial"/>
                <a:cs typeface="Arial"/>
                <a:sym typeface="Arial"/>
              </a:rPr>
              <a:t>Bici cine.</a:t>
            </a:r>
            <a:endParaRPr/>
          </a:p>
          <a:p>
            <a:pPr indent="-203200" lvl="0" marL="342900" marR="0" rtl="0" algn="just">
              <a:spcBef>
                <a:spcPts val="0"/>
              </a:spcBef>
              <a:spcAft>
                <a:spcPts val="0"/>
              </a:spcAft>
              <a:buClr>
                <a:schemeClr val="dk1"/>
              </a:buClr>
              <a:buSzPts val="2200"/>
              <a:buFont typeface="Arial"/>
              <a:buNone/>
            </a:pPr>
            <a:r>
              <a:t/>
            </a:r>
            <a:endParaRPr sz="2200">
              <a:solidFill>
                <a:srgbClr val="54585E"/>
              </a:solidFill>
              <a:latin typeface="Arial"/>
              <a:ea typeface="Arial"/>
              <a:cs typeface="Arial"/>
              <a:sym typeface="Arial"/>
            </a:endParaRPr>
          </a:p>
        </p:txBody>
      </p:sp>
      <p:sp>
        <p:nvSpPr>
          <p:cNvPr id="369" name="Google Shape;369;p39"/>
          <p:cNvSpPr txBox="1"/>
          <p:nvPr/>
        </p:nvSpPr>
        <p:spPr>
          <a:xfrm>
            <a:off x="6527307" y="1998208"/>
            <a:ext cx="5004829" cy="3139321"/>
          </a:xfrm>
          <a:prstGeom prst="rect">
            <a:avLst/>
          </a:prstGeom>
          <a:noFill/>
          <a:ln>
            <a:noFill/>
          </a:ln>
        </p:spPr>
        <p:txBody>
          <a:bodyPr anchorCtr="0" anchor="t" bIns="45700" lIns="91425" spcFirstLastPara="1" rIns="91425" wrap="square" tIns="45700">
            <a:noAutofit/>
          </a:bodyPr>
          <a:lstStyle/>
          <a:p>
            <a:pPr indent="-342900" lvl="0" marL="342900" marR="0" rtl="0" algn="l">
              <a:spcBef>
                <a:spcPts val="0"/>
              </a:spcBef>
              <a:spcAft>
                <a:spcPts val="0"/>
              </a:spcAft>
              <a:buClr>
                <a:srgbClr val="54585E"/>
              </a:buClr>
              <a:buSzPts val="2200"/>
              <a:buFont typeface="Arial"/>
              <a:buChar char="•"/>
            </a:pPr>
            <a:r>
              <a:rPr lang="es-CO" sz="2200">
                <a:solidFill>
                  <a:srgbClr val="54585E"/>
                </a:solidFill>
                <a:latin typeface="Arial"/>
                <a:ea typeface="Arial"/>
                <a:cs typeface="Arial"/>
                <a:sym typeface="Arial"/>
              </a:rPr>
              <a:t>Actividades pedagógicas para ciclistas. </a:t>
            </a:r>
            <a:endParaRPr i="1" sz="2200">
              <a:solidFill>
                <a:srgbClr val="54585E"/>
              </a:solidFill>
              <a:latin typeface="Arial"/>
              <a:ea typeface="Arial"/>
              <a:cs typeface="Arial"/>
              <a:sym typeface="Arial"/>
            </a:endParaRPr>
          </a:p>
          <a:p>
            <a:pPr indent="-342900" lvl="0" marL="342900" marR="0" rtl="0" algn="l">
              <a:spcBef>
                <a:spcPts val="0"/>
              </a:spcBef>
              <a:spcAft>
                <a:spcPts val="0"/>
              </a:spcAft>
              <a:buClr>
                <a:srgbClr val="54585E"/>
              </a:buClr>
              <a:buSzPts val="2200"/>
              <a:buFont typeface="Arial"/>
              <a:buChar char="•"/>
            </a:pPr>
            <a:r>
              <a:rPr lang="es-CO" sz="2200">
                <a:solidFill>
                  <a:srgbClr val="54585E"/>
                </a:solidFill>
                <a:latin typeface="Arial"/>
                <a:ea typeface="Arial"/>
                <a:cs typeface="Arial"/>
                <a:sym typeface="Arial"/>
              </a:rPr>
              <a:t>Puntos con oferta institucional: registro bici y cuídate, sé feliz.</a:t>
            </a:r>
            <a:endParaRPr/>
          </a:p>
          <a:p>
            <a:pPr indent="0" lvl="0" marL="0" marR="0" rtl="0" algn="l">
              <a:spcBef>
                <a:spcPts val="0"/>
              </a:spcBef>
              <a:spcAft>
                <a:spcPts val="0"/>
              </a:spcAft>
              <a:buNone/>
            </a:pPr>
            <a:r>
              <a:t/>
            </a:r>
            <a:endParaRPr sz="2200">
              <a:solidFill>
                <a:srgbClr val="54585E"/>
              </a:solidFill>
              <a:latin typeface="Arial"/>
              <a:ea typeface="Arial"/>
              <a:cs typeface="Arial"/>
              <a:sym typeface="Arial"/>
            </a:endParaRPr>
          </a:p>
          <a:p>
            <a:pPr indent="-342900" lvl="0" marL="342900" marR="0" rtl="0" algn="l">
              <a:spcBef>
                <a:spcPts val="0"/>
              </a:spcBef>
              <a:spcAft>
                <a:spcPts val="0"/>
              </a:spcAft>
              <a:buClr>
                <a:srgbClr val="54585E"/>
              </a:buClr>
              <a:buSzPts val="2200"/>
              <a:buFont typeface="Arial"/>
              <a:buChar char="•"/>
            </a:pPr>
            <a:r>
              <a:rPr lang="es-CO" sz="2200">
                <a:solidFill>
                  <a:srgbClr val="54585E"/>
                </a:solidFill>
                <a:latin typeface="Arial"/>
                <a:ea typeface="Arial"/>
                <a:cs typeface="Arial"/>
                <a:sym typeface="Arial"/>
              </a:rPr>
              <a:t>Moviparque.</a:t>
            </a:r>
            <a:endParaRPr/>
          </a:p>
          <a:p>
            <a:pPr indent="-203200" lvl="0" marL="342900" marR="0" rtl="0" algn="l">
              <a:spcBef>
                <a:spcPts val="0"/>
              </a:spcBef>
              <a:spcAft>
                <a:spcPts val="0"/>
              </a:spcAft>
              <a:buClr>
                <a:schemeClr val="dk1"/>
              </a:buClr>
              <a:buSzPts val="2200"/>
              <a:buFont typeface="Arial"/>
              <a:buNone/>
            </a:pPr>
            <a:r>
              <a:t/>
            </a:r>
            <a:endParaRPr sz="2200">
              <a:solidFill>
                <a:srgbClr val="54585E"/>
              </a:solidFill>
              <a:latin typeface="Arial"/>
              <a:ea typeface="Arial"/>
              <a:cs typeface="Arial"/>
              <a:sym typeface="Arial"/>
            </a:endParaRPr>
          </a:p>
          <a:p>
            <a:pPr indent="-342900" lvl="0" marL="342900" marR="0" rtl="0" algn="l">
              <a:spcBef>
                <a:spcPts val="0"/>
              </a:spcBef>
              <a:spcAft>
                <a:spcPts val="0"/>
              </a:spcAft>
              <a:buClr>
                <a:srgbClr val="54585E"/>
              </a:buClr>
              <a:buSzPts val="2200"/>
              <a:buFont typeface="Arial"/>
              <a:buChar char="•"/>
            </a:pPr>
            <a:r>
              <a:rPr lang="es-CO" sz="2200">
                <a:solidFill>
                  <a:srgbClr val="54585E"/>
                </a:solidFill>
                <a:latin typeface="Arial"/>
                <a:ea typeface="Arial"/>
                <a:cs typeface="Arial"/>
                <a:sym typeface="Arial"/>
              </a:rPr>
              <a:t>PMU</a:t>
            </a:r>
            <a:endParaRPr sz="2200">
              <a:solidFill>
                <a:srgbClr val="54585E"/>
              </a:solidFill>
              <a:latin typeface="Arial"/>
              <a:ea typeface="Arial"/>
              <a:cs typeface="Arial"/>
              <a:sym typeface="Arial"/>
            </a:endParaRPr>
          </a:p>
          <a:p>
            <a:pPr indent="0" lvl="0" marL="0" marR="0" rtl="0" algn="l">
              <a:spcBef>
                <a:spcPts val="0"/>
              </a:spcBef>
              <a:spcAft>
                <a:spcPts val="0"/>
              </a:spcAft>
              <a:buNone/>
            </a:pPr>
            <a:r>
              <a:t/>
            </a:r>
            <a:endParaRPr sz="2200">
              <a:solidFill>
                <a:srgbClr val="54585E"/>
              </a:solidFill>
              <a:latin typeface="Arial"/>
              <a:ea typeface="Arial"/>
              <a:cs typeface="Arial"/>
              <a:sym typeface="Arial"/>
            </a:endParaRPr>
          </a:p>
        </p:txBody>
      </p:sp>
      <p:sp>
        <p:nvSpPr>
          <p:cNvPr id="370" name="Google Shape;370;p39"/>
          <p:cNvSpPr/>
          <p:nvPr/>
        </p:nvSpPr>
        <p:spPr>
          <a:xfrm>
            <a:off x="1" y="529647"/>
            <a:ext cx="7490011" cy="477188"/>
          </a:xfrm>
          <a:prstGeom prst="rect">
            <a:avLst/>
          </a:prstGeom>
          <a:solidFill>
            <a:srgbClr val="D8D8D8"/>
          </a:solidFill>
          <a:ln>
            <a:noFill/>
          </a:ln>
        </p:spPr>
        <p:txBody>
          <a:bodyPr anchorCtr="0" anchor="ctr" bIns="71425" lIns="71425" spcFirstLastPara="1" rIns="71425" wrap="square" tIns="71425">
            <a:noAutofit/>
          </a:bodyPr>
          <a:lstStyle/>
          <a:p>
            <a:pPr indent="0" lvl="0" marL="0" marR="0" rtl="0" algn="l">
              <a:spcBef>
                <a:spcPts val="0"/>
              </a:spcBef>
              <a:spcAft>
                <a:spcPts val="0"/>
              </a:spcAft>
              <a:buNone/>
            </a:pPr>
            <a:r>
              <a:t/>
            </a:r>
            <a:endParaRPr sz="2500">
              <a:solidFill>
                <a:srgbClr val="757070"/>
              </a:solidFill>
              <a:latin typeface="Calibri"/>
              <a:ea typeface="Calibri"/>
              <a:cs typeface="Calibri"/>
              <a:sym typeface="Calibri"/>
            </a:endParaRPr>
          </a:p>
        </p:txBody>
      </p:sp>
      <p:sp>
        <p:nvSpPr>
          <p:cNvPr id="371" name="Google Shape;371;p39"/>
          <p:cNvSpPr/>
          <p:nvPr/>
        </p:nvSpPr>
        <p:spPr>
          <a:xfrm>
            <a:off x="659863" y="463743"/>
            <a:ext cx="10872273" cy="584700"/>
          </a:xfrm>
          <a:prstGeom prst="rect">
            <a:avLst/>
          </a:prstGeom>
          <a:noFill/>
          <a:ln>
            <a:noFill/>
          </a:ln>
        </p:spPr>
        <p:txBody>
          <a:bodyPr anchorCtr="0" anchor="t" bIns="45700" lIns="91425" spcFirstLastPara="1" rIns="91425" wrap="square" tIns="45700">
            <a:noAutofit/>
          </a:bodyPr>
          <a:lstStyle/>
          <a:p>
            <a:pPr indent="0" lvl="0" marL="0" marR="0" rtl="0" algn="just">
              <a:spcBef>
                <a:spcPts val="0"/>
              </a:spcBef>
              <a:spcAft>
                <a:spcPts val="0"/>
              </a:spcAft>
              <a:buNone/>
            </a:pPr>
            <a:r>
              <a:rPr b="1" lang="es-CO" sz="3200">
                <a:solidFill>
                  <a:schemeClr val="accent6"/>
                </a:solidFill>
                <a:latin typeface="Arial Black"/>
                <a:ea typeface="Arial Black"/>
                <a:cs typeface="Arial Black"/>
                <a:sym typeface="Arial Black"/>
              </a:rPr>
              <a:t>La jornada en tres momentos</a:t>
            </a:r>
            <a:endParaRPr b="1" sz="3200">
              <a:solidFill>
                <a:schemeClr val="accent6"/>
              </a:solidFill>
              <a:latin typeface="Arial Black"/>
              <a:ea typeface="Arial Black"/>
              <a:cs typeface="Arial Black"/>
              <a:sym typeface="Arial Black"/>
            </a:endParaRPr>
          </a:p>
        </p:txBody>
      </p:sp>
      <p:sp>
        <p:nvSpPr>
          <p:cNvPr id="372" name="Google Shape;372;p39"/>
          <p:cNvSpPr/>
          <p:nvPr/>
        </p:nvSpPr>
        <p:spPr>
          <a:xfrm>
            <a:off x="0" y="6665218"/>
            <a:ext cx="12192000" cy="192782"/>
          </a:xfrm>
          <a:prstGeom prst="rect">
            <a:avLst/>
          </a:prstGeom>
          <a:solidFill>
            <a:srgbClr val="7DAA54"/>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pic>
        <p:nvPicPr>
          <p:cNvPr id="373" name="Google Shape;373;p39"/>
          <p:cNvPicPr preferRelativeResize="0"/>
          <p:nvPr/>
        </p:nvPicPr>
        <p:blipFill rotWithShape="1">
          <a:blip r:embed="rId3">
            <a:alphaModFix/>
          </a:blip>
          <a:srcRect b="0" l="0" r="0" t="0"/>
          <a:stretch/>
        </p:blipFill>
        <p:spPr>
          <a:xfrm>
            <a:off x="9900458" y="5882467"/>
            <a:ext cx="2291542" cy="766483"/>
          </a:xfrm>
          <a:prstGeom prst="rect">
            <a:avLst/>
          </a:prstGeom>
          <a:noFill/>
          <a:ln>
            <a:noFill/>
          </a:ln>
        </p:spPr>
      </p:pic>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77" name="Shape 377"/>
        <p:cNvGrpSpPr/>
        <p:nvPr/>
      </p:nvGrpSpPr>
      <p:grpSpPr>
        <a:xfrm>
          <a:off x="0" y="0"/>
          <a:ext cx="0" cy="0"/>
          <a:chOff x="0" y="0"/>
          <a:chExt cx="0" cy="0"/>
        </a:xfrm>
      </p:grpSpPr>
      <p:pic>
        <p:nvPicPr>
          <p:cNvPr id="378" name="Google Shape;378;p40"/>
          <p:cNvPicPr preferRelativeResize="0"/>
          <p:nvPr/>
        </p:nvPicPr>
        <p:blipFill rotWithShape="1">
          <a:blip r:embed="rId3">
            <a:alphaModFix/>
          </a:blip>
          <a:srcRect b="0" l="0" r="0" t="0"/>
          <a:stretch/>
        </p:blipFill>
        <p:spPr>
          <a:xfrm>
            <a:off x="9900458" y="5882467"/>
            <a:ext cx="2291542" cy="766483"/>
          </a:xfrm>
          <a:prstGeom prst="rect">
            <a:avLst/>
          </a:prstGeom>
          <a:noFill/>
          <a:ln>
            <a:noFill/>
          </a:ln>
        </p:spPr>
      </p:pic>
      <p:sp>
        <p:nvSpPr>
          <p:cNvPr id="379" name="Google Shape;379;p40"/>
          <p:cNvSpPr/>
          <p:nvPr/>
        </p:nvSpPr>
        <p:spPr>
          <a:xfrm>
            <a:off x="659863" y="1307974"/>
            <a:ext cx="2541080" cy="52322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s-CO" sz="2800" cap="none">
                <a:solidFill>
                  <a:srgbClr val="53585F"/>
                </a:solidFill>
                <a:latin typeface="Arial Black"/>
                <a:ea typeface="Arial Black"/>
                <a:cs typeface="Arial Black"/>
                <a:sym typeface="Arial Black"/>
              </a:rPr>
              <a:t>3. DESPUÉS</a:t>
            </a:r>
            <a:endParaRPr/>
          </a:p>
        </p:txBody>
      </p:sp>
      <p:sp>
        <p:nvSpPr>
          <p:cNvPr id="380" name="Google Shape;380;p40"/>
          <p:cNvSpPr txBox="1"/>
          <p:nvPr/>
        </p:nvSpPr>
        <p:spPr>
          <a:xfrm>
            <a:off x="659863" y="2090725"/>
            <a:ext cx="5539231" cy="3139321"/>
          </a:xfrm>
          <a:prstGeom prst="rect">
            <a:avLst/>
          </a:prstGeom>
          <a:noFill/>
          <a:ln>
            <a:noFill/>
          </a:ln>
        </p:spPr>
        <p:txBody>
          <a:bodyPr anchorCtr="0" anchor="t" bIns="45700" lIns="91425" spcFirstLastPara="1" rIns="91425" wrap="square" tIns="45700">
            <a:noAutofit/>
          </a:bodyPr>
          <a:lstStyle/>
          <a:p>
            <a:pPr indent="0" lvl="0" marL="0" marR="0" rtl="0" algn="just">
              <a:spcBef>
                <a:spcPts val="0"/>
              </a:spcBef>
              <a:spcAft>
                <a:spcPts val="0"/>
              </a:spcAft>
              <a:buNone/>
            </a:pPr>
            <a:r>
              <a:t/>
            </a:r>
            <a:endParaRPr sz="2200">
              <a:solidFill>
                <a:srgbClr val="54585E"/>
              </a:solidFill>
              <a:latin typeface="Arial"/>
              <a:ea typeface="Arial"/>
              <a:cs typeface="Arial"/>
              <a:sym typeface="Arial"/>
            </a:endParaRPr>
          </a:p>
          <a:p>
            <a:pPr indent="-342900" lvl="0" marL="342900" marR="0" rtl="0" algn="just">
              <a:spcBef>
                <a:spcPts val="0"/>
              </a:spcBef>
              <a:spcAft>
                <a:spcPts val="0"/>
              </a:spcAft>
              <a:buClr>
                <a:srgbClr val="54585E"/>
              </a:buClr>
              <a:buSzPts val="2200"/>
              <a:buFont typeface="Calibri"/>
              <a:buAutoNum type="arabicPeriod"/>
            </a:pPr>
            <a:r>
              <a:rPr b="1" lang="es-CO" sz="2200">
                <a:solidFill>
                  <a:srgbClr val="54585E"/>
                </a:solidFill>
                <a:latin typeface="Arial"/>
                <a:ea typeface="Arial"/>
                <a:cs typeface="Arial"/>
                <a:sym typeface="Arial"/>
              </a:rPr>
              <a:t>Presentación de indicadores:</a:t>
            </a:r>
            <a:endParaRPr/>
          </a:p>
          <a:p>
            <a:pPr indent="-285750" lvl="1" marL="742950" marR="0" rtl="0" algn="just">
              <a:spcBef>
                <a:spcPts val="0"/>
              </a:spcBef>
              <a:spcAft>
                <a:spcPts val="0"/>
              </a:spcAft>
              <a:buClr>
                <a:srgbClr val="54585E"/>
              </a:buClr>
              <a:buSzPts val="2200"/>
              <a:buFont typeface="Arial"/>
              <a:buChar char="•"/>
            </a:pPr>
            <a:r>
              <a:rPr b="0" i="0" lang="es-CO" sz="2200" u="none" cap="none" strike="noStrike">
                <a:solidFill>
                  <a:srgbClr val="54585E"/>
                </a:solidFill>
                <a:latin typeface="Arial"/>
                <a:ea typeface="Arial"/>
                <a:cs typeface="Arial"/>
                <a:sym typeface="Arial"/>
              </a:rPr>
              <a:t>Calidad del aire</a:t>
            </a:r>
            <a:endParaRPr/>
          </a:p>
          <a:p>
            <a:pPr indent="-285750" lvl="1" marL="742950" marR="0" rtl="0" algn="just">
              <a:spcBef>
                <a:spcPts val="0"/>
              </a:spcBef>
              <a:spcAft>
                <a:spcPts val="0"/>
              </a:spcAft>
              <a:buClr>
                <a:srgbClr val="54585E"/>
              </a:buClr>
              <a:buSzPts val="2200"/>
              <a:buFont typeface="Arial"/>
              <a:buChar char="•"/>
            </a:pPr>
            <a:r>
              <a:rPr b="0" i="0" lang="es-CO" sz="2200" u="none" cap="none" strike="noStrike">
                <a:solidFill>
                  <a:srgbClr val="54585E"/>
                </a:solidFill>
                <a:latin typeface="Arial"/>
                <a:ea typeface="Arial"/>
                <a:cs typeface="Arial"/>
                <a:sym typeface="Arial"/>
              </a:rPr>
              <a:t>Usuarios TM, bicicleta y SITP zonal</a:t>
            </a:r>
            <a:endParaRPr/>
          </a:p>
          <a:p>
            <a:pPr indent="-285750" lvl="1" marL="742950" marR="0" rtl="0" algn="just">
              <a:spcBef>
                <a:spcPts val="0"/>
              </a:spcBef>
              <a:spcAft>
                <a:spcPts val="0"/>
              </a:spcAft>
              <a:buClr>
                <a:srgbClr val="54585E"/>
              </a:buClr>
              <a:buSzPts val="2200"/>
              <a:buFont typeface="Arial"/>
              <a:buChar char="•"/>
            </a:pPr>
            <a:r>
              <a:rPr b="0" i="0" lang="es-CO" sz="2200" u="none" cap="none" strike="noStrike">
                <a:solidFill>
                  <a:srgbClr val="54585E"/>
                </a:solidFill>
                <a:latin typeface="Arial"/>
                <a:ea typeface="Arial"/>
                <a:cs typeface="Arial"/>
                <a:sym typeface="Arial"/>
              </a:rPr>
              <a:t>Comparendos</a:t>
            </a:r>
            <a:endParaRPr/>
          </a:p>
          <a:p>
            <a:pPr indent="-285750" lvl="1" marL="742950" marR="0" rtl="0" algn="just">
              <a:spcBef>
                <a:spcPts val="0"/>
              </a:spcBef>
              <a:spcAft>
                <a:spcPts val="0"/>
              </a:spcAft>
              <a:buClr>
                <a:srgbClr val="54585E"/>
              </a:buClr>
              <a:buSzPts val="2200"/>
              <a:buFont typeface="Arial"/>
              <a:buChar char="•"/>
            </a:pPr>
            <a:r>
              <a:rPr b="0" i="0" lang="es-CO" sz="2200" u="none" cap="none" strike="noStrike">
                <a:solidFill>
                  <a:srgbClr val="54585E"/>
                </a:solidFill>
                <a:latin typeface="Arial"/>
                <a:ea typeface="Arial"/>
                <a:cs typeface="Arial"/>
                <a:sym typeface="Arial"/>
              </a:rPr>
              <a:t>Siniestralidad</a:t>
            </a:r>
            <a:endParaRPr/>
          </a:p>
          <a:p>
            <a:pPr indent="-285750" lvl="1" marL="742950" marR="0" rtl="0" algn="just">
              <a:spcBef>
                <a:spcPts val="0"/>
              </a:spcBef>
              <a:spcAft>
                <a:spcPts val="0"/>
              </a:spcAft>
              <a:buClr>
                <a:srgbClr val="54585E"/>
              </a:buClr>
              <a:buSzPts val="2200"/>
              <a:buFont typeface="Arial"/>
              <a:buChar char="•"/>
            </a:pPr>
            <a:r>
              <a:rPr b="0" i="0" lang="es-CO" sz="2200" u="none" cap="none" strike="noStrike">
                <a:solidFill>
                  <a:srgbClr val="54585E"/>
                </a:solidFill>
                <a:latin typeface="Arial"/>
                <a:ea typeface="Arial"/>
                <a:cs typeface="Arial"/>
                <a:sym typeface="Arial"/>
              </a:rPr>
              <a:t>Reporte de valoración en salud</a:t>
            </a:r>
            <a:endParaRPr/>
          </a:p>
          <a:p>
            <a:pPr indent="-285750" lvl="1" marL="742950" marR="0" rtl="0" algn="just">
              <a:spcBef>
                <a:spcPts val="0"/>
              </a:spcBef>
              <a:spcAft>
                <a:spcPts val="0"/>
              </a:spcAft>
              <a:buClr>
                <a:srgbClr val="54585E"/>
              </a:buClr>
              <a:buSzPts val="2200"/>
              <a:buFont typeface="Arial"/>
              <a:buChar char="•"/>
            </a:pPr>
            <a:r>
              <a:rPr b="0" i="0" lang="es-CO" sz="2200" u="none" cap="none" strike="noStrike">
                <a:solidFill>
                  <a:srgbClr val="54585E"/>
                </a:solidFill>
                <a:latin typeface="Arial"/>
                <a:ea typeface="Arial"/>
                <a:cs typeface="Arial"/>
                <a:sym typeface="Arial"/>
              </a:rPr>
              <a:t>Resultados en organizaciones</a:t>
            </a:r>
            <a:endParaRPr b="0" i="0" sz="2200" u="none" cap="none" strike="noStrike">
              <a:solidFill>
                <a:srgbClr val="54585E"/>
              </a:solidFill>
              <a:latin typeface="Arial"/>
              <a:ea typeface="Arial"/>
              <a:cs typeface="Arial"/>
              <a:sym typeface="Arial"/>
            </a:endParaRPr>
          </a:p>
          <a:p>
            <a:pPr indent="0" lvl="0" marL="0" marR="0" rtl="0" algn="just">
              <a:spcBef>
                <a:spcPts val="0"/>
              </a:spcBef>
              <a:spcAft>
                <a:spcPts val="0"/>
              </a:spcAft>
              <a:buNone/>
            </a:pPr>
            <a:r>
              <a:t/>
            </a:r>
            <a:endParaRPr sz="2200">
              <a:solidFill>
                <a:srgbClr val="54585E"/>
              </a:solidFill>
              <a:latin typeface="Arial"/>
              <a:ea typeface="Arial"/>
              <a:cs typeface="Arial"/>
              <a:sym typeface="Arial"/>
            </a:endParaRPr>
          </a:p>
        </p:txBody>
      </p:sp>
      <p:sp>
        <p:nvSpPr>
          <p:cNvPr id="381" name="Google Shape;381;p40"/>
          <p:cNvSpPr/>
          <p:nvPr/>
        </p:nvSpPr>
        <p:spPr>
          <a:xfrm>
            <a:off x="1" y="529647"/>
            <a:ext cx="7490011" cy="477188"/>
          </a:xfrm>
          <a:prstGeom prst="rect">
            <a:avLst/>
          </a:prstGeom>
          <a:solidFill>
            <a:srgbClr val="D8D8D8"/>
          </a:solidFill>
          <a:ln>
            <a:noFill/>
          </a:ln>
        </p:spPr>
        <p:txBody>
          <a:bodyPr anchorCtr="0" anchor="ctr" bIns="71425" lIns="71425" spcFirstLastPara="1" rIns="71425" wrap="square" tIns="71425">
            <a:noAutofit/>
          </a:bodyPr>
          <a:lstStyle/>
          <a:p>
            <a:pPr indent="0" lvl="0" marL="0" marR="0" rtl="0" algn="l">
              <a:spcBef>
                <a:spcPts val="0"/>
              </a:spcBef>
              <a:spcAft>
                <a:spcPts val="0"/>
              </a:spcAft>
              <a:buNone/>
            </a:pPr>
            <a:r>
              <a:t/>
            </a:r>
            <a:endParaRPr sz="2500">
              <a:solidFill>
                <a:srgbClr val="757070"/>
              </a:solidFill>
              <a:latin typeface="Calibri"/>
              <a:ea typeface="Calibri"/>
              <a:cs typeface="Calibri"/>
              <a:sym typeface="Calibri"/>
            </a:endParaRPr>
          </a:p>
        </p:txBody>
      </p:sp>
      <p:sp>
        <p:nvSpPr>
          <p:cNvPr id="382" name="Google Shape;382;p40"/>
          <p:cNvSpPr/>
          <p:nvPr/>
        </p:nvSpPr>
        <p:spPr>
          <a:xfrm>
            <a:off x="659863" y="463743"/>
            <a:ext cx="10872273" cy="584700"/>
          </a:xfrm>
          <a:prstGeom prst="rect">
            <a:avLst/>
          </a:prstGeom>
          <a:noFill/>
          <a:ln>
            <a:noFill/>
          </a:ln>
        </p:spPr>
        <p:txBody>
          <a:bodyPr anchorCtr="0" anchor="t" bIns="45700" lIns="91425" spcFirstLastPara="1" rIns="91425" wrap="square" tIns="45700">
            <a:noAutofit/>
          </a:bodyPr>
          <a:lstStyle/>
          <a:p>
            <a:pPr indent="0" lvl="0" marL="0" marR="0" rtl="0" algn="just">
              <a:spcBef>
                <a:spcPts val="0"/>
              </a:spcBef>
              <a:spcAft>
                <a:spcPts val="0"/>
              </a:spcAft>
              <a:buNone/>
            </a:pPr>
            <a:r>
              <a:rPr b="1" lang="es-CO" sz="3200">
                <a:solidFill>
                  <a:schemeClr val="accent6"/>
                </a:solidFill>
                <a:latin typeface="Arial Black"/>
                <a:ea typeface="Arial Black"/>
                <a:cs typeface="Arial Black"/>
                <a:sym typeface="Arial Black"/>
              </a:rPr>
              <a:t>La jornada en tres momentos</a:t>
            </a:r>
            <a:endParaRPr b="1" sz="3200">
              <a:solidFill>
                <a:schemeClr val="accent6"/>
              </a:solidFill>
              <a:latin typeface="Arial Black"/>
              <a:ea typeface="Arial Black"/>
              <a:cs typeface="Arial Black"/>
              <a:sym typeface="Arial Black"/>
            </a:endParaRPr>
          </a:p>
        </p:txBody>
      </p:sp>
      <p:sp>
        <p:nvSpPr>
          <p:cNvPr id="383" name="Google Shape;383;p40"/>
          <p:cNvSpPr txBox="1"/>
          <p:nvPr/>
        </p:nvSpPr>
        <p:spPr>
          <a:xfrm>
            <a:off x="6736976" y="2490835"/>
            <a:ext cx="4795160" cy="2739211"/>
          </a:xfrm>
          <a:prstGeom prst="rect">
            <a:avLst/>
          </a:prstGeom>
          <a:noFill/>
          <a:ln>
            <a:noFill/>
          </a:ln>
        </p:spPr>
        <p:txBody>
          <a:bodyPr anchorCtr="0" anchor="t" bIns="45700" lIns="91425" spcFirstLastPara="1" rIns="91425" wrap="square" tIns="45700">
            <a:noAutofit/>
          </a:bodyPr>
          <a:lstStyle/>
          <a:p>
            <a:pPr indent="0" lvl="1" marL="457200" marR="0" rtl="0" algn="just">
              <a:spcBef>
                <a:spcPts val="0"/>
              </a:spcBef>
              <a:spcAft>
                <a:spcPts val="0"/>
              </a:spcAft>
              <a:buNone/>
            </a:pPr>
            <a:r>
              <a:rPr b="1" i="0" lang="es-CO" sz="2200" u="none" cap="none" strike="noStrike">
                <a:solidFill>
                  <a:srgbClr val="54585E"/>
                </a:solidFill>
                <a:latin typeface="Arial"/>
                <a:ea typeface="Arial"/>
                <a:cs typeface="Arial"/>
                <a:sym typeface="Arial"/>
              </a:rPr>
              <a:t>2. </a:t>
            </a:r>
            <a:r>
              <a:rPr b="0" i="0" lang="es-CO" sz="2200" u="none" cap="none" strike="noStrike">
                <a:solidFill>
                  <a:srgbClr val="54585E"/>
                </a:solidFill>
                <a:latin typeface="Arial"/>
                <a:ea typeface="Arial"/>
                <a:cs typeface="Arial"/>
                <a:sym typeface="Arial"/>
              </a:rPr>
              <a:t>Invitación a empresas y universidades a seguir implementando un Día de la Movilidad Sostenible al mes.</a:t>
            </a:r>
            <a:endParaRPr/>
          </a:p>
          <a:p>
            <a:pPr indent="-146050" lvl="1" marL="742950" marR="0" rtl="0" algn="just">
              <a:spcBef>
                <a:spcPts val="0"/>
              </a:spcBef>
              <a:spcAft>
                <a:spcPts val="0"/>
              </a:spcAft>
              <a:buClr>
                <a:schemeClr val="dk1"/>
              </a:buClr>
              <a:buSzPts val="2200"/>
              <a:buFont typeface="Arial"/>
              <a:buNone/>
            </a:pPr>
            <a:r>
              <a:t/>
            </a:r>
            <a:endParaRPr b="0" i="0" sz="2200" u="none" cap="none" strike="noStrike">
              <a:solidFill>
                <a:srgbClr val="54585E"/>
              </a:solidFill>
              <a:latin typeface="Arial"/>
              <a:ea typeface="Arial"/>
              <a:cs typeface="Arial"/>
              <a:sym typeface="Arial"/>
            </a:endParaRPr>
          </a:p>
          <a:p>
            <a:pPr indent="0" lvl="1" marL="457200" marR="0" rtl="0" algn="just">
              <a:spcBef>
                <a:spcPts val="0"/>
              </a:spcBef>
              <a:spcAft>
                <a:spcPts val="0"/>
              </a:spcAft>
              <a:buNone/>
            </a:pPr>
            <a:r>
              <a:rPr b="1" i="0" lang="es-CO" sz="2200" u="none" cap="none" strike="noStrike">
                <a:solidFill>
                  <a:srgbClr val="54585E"/>
                </a:solidFill>
                <a:latin typeface="Arial"/>
                <a:ea typeface="Arial"/>
                <a:cs typeface="Arial"/>
                <a:sym typeface="Arial"/>
              </a:rPr>
              <a:t>3. </a:t>
            </a:r>
            <a:r>
              <a:rPr b="0" i="0" lang="es-CO" sz="2200" u="none" cap="none" strike="noStrike">
                <a:solidFill>
                  <a:srgbClr val="54585E"/>
                </a:solidFill>
                <a:latin typeface="Arial"/>
                <a:ea typeface="Arial"/>
                <a:cs typeface="Arial"/>
                <a:sym typeface="Arial"/>
              </a:rPr>
              <a:t>Estrategia de comunicación movilidad sostenible 2020 </a:t>
            </a:r>
            <a:endParaRPr/>
          </a:p>
          <a:p>
            <a:pPr indent="0" lvl="0" marL="0" marR="0" rtl="0" algn="just">
              <a:spcBef>
                <a:spcPts val="0"/>
              </a:spcBef>
              <a:spcAft>
                <a:spcPts val="0"/>
              </a:spcAft>
              <a:buNone/>
            </a:pPr>
            <a:r>
              <a:t/>
            </a:r>
            <a:endParaRPr sz="1800">
              <a:solidFill>
                <a:schemeClr val="dk1"/>
              </a:solidFill>
              <a:latin typeface="Calibri"/>
              <a:ea typeface="Calibri"/>
              <a:cs typeface="Calibri"/>
              <a:sym typeface="Calibri"/>
            </a:endParaRPr>
          </a:p>
        </p:txBody>
      </p:sp>
      <p:cxnSp>
        <p:nvCxnSpPr>
          <p:cNvPr id="384" name="Google Shape;384;p40"/>
          <p:cNvCxnSpPr/>
          <p:nvPr/>
        </p:nvCxnSpPr>
        <p:spPr>
          <a:xfrm>
            <a:off x="6414247" y="2490835"/>
            <a:ext cx="0" cy="2377000"/>
          </a:xfrm>
          <a:prstGeom prst="straightConnector1">
            <a:avLst/>
          </a:prstGeom>
          <a:noFill/>
          <a:ln cap="flat" cmpd="sng" w="9525">
            <a:solidFill>
              <a:srgbClr val="7DAA54"/>
            </a:solidFill>
            <a:prstDash val="solid"/>
            <a:miter lim="800000"/>
            <a:headEnd len="sm" w="sm" type="none"/>
            <a:tailEnd len="sm" w="sm" type="none"/>
          </a:ln>
        </p:spPr>
      </p:cxnSp>
      <p:sp>
        <p:nvSpPr>
          <p:cNvPr id="385" name="Google Shape;385;p40"/>
          <p:cNvSpPr/>
          <p:nvPr/>
        </p:nvSpPr>
        <p:spPr>
          <a:xfrm>
            <a:off x="0" y="6665218"/>
            <a:ext cx="12192000" cy="192782"/>
          </a:xfrm>
          <a:prstGeom prst="rect">
            <a:avLst/>
          </a:prstGeom>
          <a:solidFill>
            <a:srgbClr val="7DAA54"/>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08" name="Shape 108"/>
        <p:cNvGrpSpPr/>
        <p:nvPr/>
      </p:nvGrpSpPr>
      <p:grpSpPr>
        <a:xfrm>
          <a:off x="0" y="0"/>
          <a:ext cx="0" cy="0"/>
          <a:chOff x="0" y="0"/>
          <a:chExt cx="0" cy="0"/>
        </a:xfrm>
      </p:grpSpPr>
      <p:sp>
        <p:nvSpPr>
          <p:cNvPr id="109" name="Google Shape;109;p15"/>
          <p:cNvSpPr/>
          <p:nvPr/>
        </p:nvSpPr>
        <p:spPr>
          <a:xfrm>
            <a:off x="0" y="516200"/>
            <a:ext cx="6797040" cy="477188"/>
          </a:xfrm>
          <a:prstGeom prst="rect">
            <a:avLst/>
          </a:prstGeom>
          <a:solidFill>
            <a:srgbClr val="D8D8D8"/>
          </a:solidFill>
          <a:ln>
            <a:noFill/>
          </a:ln>
        </p:spPr>
        <p:txBody>
          <a:bodyPr anchorCtr="0" anchor="ctr" bIns="71425" lIns="71425" spcFirstLastPara="1" rIns="71425" wrap="square" tIns="71425">
            <a:noAutofit/>
          </a:bodyPr>
          <a:lstStyle/>
          <a:p>
            <a:pPr indent="0" lvl="0" marL="0" marR="0" rtl="0" algn="l">
              <a:spcBef>
                <a:spcPts val="0"/>
              </a:spcBef>
              <a:spcAft>
                <a:spcPts val="0"/>
              </a:spcAft>
              <a:buNone/>
            </a:pPr>
            <a:r>
              <a:t/>
            </a:r>
            <a:endParaRPr sz="2500">
              <a:solidFill>
                <a:srgbClr val="757070"/>
              </a:solidFill>
              <a:latin typeface="Calibri"/>
              <a:ea typeface="Calibri"/>
              <a:cs typeface="Calibri"/>
              <a:sym typeface="Calibri"/>
            </a:endParaRPr>
          </a:p>
        </p:txBody>
      </p:sp>
      <p:sp>
        <p:nvSpPr>
          <p:cNvPr id="110" name="Google Shape;110;p15"/>
          <p:cNvSpPr txBox="1"/>
          <p:nvPr>
            <p:ph type="title"/>
          </p:nvPr>
        </p:nvSpPr>
        <p:spPr>
          <a:xfrm>
            <a:off x="838199" y="269285"/>
            <a:ext cx="10899371" cy="1325563"/>
          </a:xfrm>
          <a:prstGeom prst="rect">
            <a:avLst/>
          </a:prstGeom>
          <a:noFill/>
          <a:ln>
            <a:noFill/>
          </a:ln>
        </p:spPr>
        <p:txBody>
          <a:bodyPr anchorCtr="0" anchor="ctr" bIns="45700" lIns="91425" spcFirstLastPara="1" rIns="91425" wrap="square" tIns="45700">
            <a:noAutofit/>
          </a:bodyPr>
          <a:lstStyle/>
          <a:p>
            <a:pPr indent="0" lvl="0" marL="0" rtl="0" algn="l">
              <a:lnSpc>
                <a:spcPct val="150000"/>
              </a:lnSpc>
              <a:spcBef>
                <a:spcPts val="0"/>
              </a:spcBef>
              <a:spcAft>
                <a:spcPts val="0"/>
              </a:spcAft>
              <a:buClr>
                <a:schemeClr val="accent6"/>
              </a:buClr>
              <a:buSzPts val="2700"/>
              <a:buFont typeface="Arial Black"/>
              <a:buNone/>
            </a:pPr>
            <a:r>
              <a:rPr b="1" lang="es-CO" sz="2700">
                <a:solidFill>
                  <a:schemeClr val="accent6"/>
                </a:solidFill>
                <a:latin typeface="Arial Black"/>
                <a:ea typeface="Arial Black"/>
                <a:cs typeface="Arial Black"/>
                <a:sym typeface="Arial Black"/>
              </a:rPr>
              <a:t>Minuto a minuto de la jornada</a:t>
            </a:r>
            <a:br>
              <a:rPr b="1" lang="es-CO">
                <a:latin typeface="Century Gothic"/>
                <a:ea typeface="Century Gothic"/>
                <a:cs typeface="Century Gothic"/>
                <a:sym typeface="Century Gothic"/>
              </a:rPr>
            </a:br>
            <a:r>
              <a:rPr b="1" lang="es-CO" sz="2400" cap="none">
                <a:solidFill>
                  <a:srgbClr val="53585F"/>
                </a:solidFill>
                <a:latin typeface="Arial Black"/>
                <a:ea typeface="Arial Black"/>
                <a:cs typeface="Arial Black"/>
                <a:sym typeface="Arial Black"/>
              </a:rPr>
              <a:t>DEJA TU HUELLA VERDE, MUÉVETE SOSTENIBLE</a:t>
            </a:r>
            <a:endParaRPr b="1" sz="2700" cap="none">
              <a:solidFill>
                <a:srgbClr val="53585F"/>
              </a:solidFill>
              <a:latin typeface="Arial Black"/>
              <a:ea typeface="Arial Black"/>
              <a:cs typeface="Arial Black"/>
              <a:sym typeface="Arial Black"/>
            </a:endParaRPr>
          </a:p>
        </p:txBody>
      </p:sp>
      <p:sp>
        <p:nvSpPr>
          <p:cNvPr id="111" name="Google Shape;111;p15"/>
          <p:cNvSpPr txBox="1"/>
          <p:nvPr/>
        </p:nvSpPr>
        <p:spPr>
          <a:xfrm>
            <a:off x="1591627" y="2719529"/>
            <a:ext cx="3940502" cy="52322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s-CO" sz="2800">
                <a:solidFill>
                  <a:srgbClr val="54585E"/>
                </a:solidFill>
                <a:latin typeface="Arial"/>
                <a:ea typeface="Arial"/>
                <a:cs typeface="Arial"/>
                <a:sym typeface="Arial"/>
              </a:rPr>
              <a:t>Lugar de intervención</a:t>
            </a:r>
            <a:endParaRPr b="1" sz="2800">
              <a:solidFill>
                <a:srgbClr val="54585E"/>
              </a:solidFill>
              <a:latin typeface="Arial"/>
              <a:ea typeface="Arial"/>
              <a:cs typeface="Arial"/>
              <a:sym typeface="Arial"/>
            </a:endParaRPr>
          </a:p>
        </p:txBody>
      </p:sp>
      <p:sp>
        <p:nvSpPr>
          <p:cNvPr id="112" name="Google Shape;112;p15"/>
          <p:cNvSpPr/>
          <p:nvPr/>
        </p:nvSpPr>
        <p:spPr>
          <a:xfrm>
            <a:off x="0" y="6665218"/>
            <a:ext cx="12192000" cy="192782"/>
          </a:xfrm>
          <a:prstGeom prst="rect">
            <a:avLst/>
          </a:prstGeom>
          <a:solidFill>
            <a:srgbClr val="7DAA54"/>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pic>
        <p:nvPicPr>
          <p:cNvPr id="113" name="Google Shape;113;p15"/>
          <p:cNvPicPr preferRelativeResize="0"/>
          <p:nvPr/>
        </p:nvPicPr>
        <p:blipFill rotWithShape="1">
          <a:blip r:embed="rId3">
            <a:alphaModFix/>
          </a:blip>
          <a:srcRect b="0" l="0" r="0" t="0"/>
          <a:stretch/>
        </p:blipFill>
        <p:spPr>
          <a:xfrm>
            <a:off x="9900458" y="5882467"/>
            <a:ext cx="2291542" cy="766483"/>
          </a:xfrm>
          <a:prstGeom prst="rect">
            <a:avLst/>
          </a:prstGeom>
          <a:noFill/>
          <a:ln>
            <a:noFill/>
          </a:ln>
        </p:spPr>
      </p:pic>
      <p:pic>
        <p:nvPicPr>
          <p:cNvPr id="114" name="Google Shape;114;p15"/>
          <p:cNvPicPr preferRelativeResize="0"/>
          <p:nvPr/>
        </p:nvPicPr>
        <p:blipFill rotWithShape="1">
          <a:blip r:embed="rId4">
            <a:alphaModFix/>
          </a:blip>
          <a:srcRect b="0" l="0" r="0" t="27742"/>
          <a:stretch/>
        </p:blipFill>
        <p:spPr>
          <a:xfrm flipH="1">
            <a:off x="6797039" y="1546896"/>
            <a:ext cx="3103417" cy="4911737"/>
          </a:xfrm>
          <a:prstGeom prst="rect">
            <a:avLst/>
          </a:prstGeom>
          <a:noFill/>
          <a:ln>
            <a:noFill/>
          </a:ln>
        </p:spPr>
      </p:pic>
      <p:pic>
        <p:nvPicPr>
          <p:cNvPr id="115" name="Google Shape;115;p15"/>
          <p:cNvPicPr preferRelativeResize="0"/>
          <p:nvPr/>
        </p:nvPicPr>
        <p:blipFill rotWithShape="1">
          <a:blip r:embed="rId5">
            <a:alphaModFix/>
          </a:blip>
          <a:srcRect b="13519" l="40812" r="3957" t="23389"/>
          <a:stretch/>
        </p:blipFill>
        <p:spPr>
          <a:xfrm>
            <a:off x="1720702" y="3242749"/>
            <a:ext cx="4863121" cy="3215884"/>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19" name="Shape 119"/>
        <p:cNvGrpSpPr/>
        <p:nvPr/>
      </p:nvGrpSpPr>
      <p:grpSpPr>
        <a:xfrm>
          <a:off x="0" y="0"/>
          <a:ext cx="0" cy="0"/>
          <a:chOff x="0" y="0"/>
          <a:chExt cx="0" cy="0"/>
        </a:xfrm>
      </p:grpSpPr>
      <p:sp>
        <p:nvSpPr>
          <p:cNvPr id="120" name="Google Shape;120;p16"/>
          <p:cNvSpPr txBox="1"/>
          <p:nvPr>
            <p:ph idx="1" type="body"/>
          </p:nvPr>
        </p:nvSpPr>
        <p:spPr>
          <a:xfrm>
            <a:off x="838200" y="1821951"/>
            <a:ext cx="11353800" cy="923925"/>
          </a:xfrm>
          <a:prstGeom prst="rect">
            <a:avLst/>
          </a:prstGeom>
          <a:noFill/>
          <a:ln>
            <a:noFill/>
          </a:ln>
        </p:spPr>
        <p:txBody>
          <a:bodyPr anchorCtr="0" anchor="t" bIns="45700" lIns="91425" spcFirstLastPara="1" rIns="91425" wrap="square" tIns="45700">
            <a:noAutofit/>
          </a:bodyPr>
          <a:lstStyle/>
          <a:p>
            <a:pPr indent="-228600" lvl="0" marL="228600" rtl="0" algn="l">
              <a:lnSpc>
                <a:spcPct val="90000"/>
              </a:lnSpc>
              <a:spcBef>
                <a:spcPts val="0"/>
              </a:spcBef>
              <a:spcAft>
                <a:spcPts val="0"/>
              </a:spcAft>
              <a:buClr>
                <a:srgbClr val="54585E"/>
              </a:buClr>
              <a:buSzPts val="2400"/>
              <a:buChar char="•"/>
            </a:pPr>
            <a:r>
              <a:rPr b="1" lang="es-CO" sz="2400">
                <a:solidFill>
                  <a:srgbClr val="54585E"/>
                </a:solidFill>
                <a:latin typeface="Arial"/>
                <a:ea typeface="Arial"/>
                <a:cs typeface="Arial"/>
                <a:sym typeface="Arial"/>
              </a:rPr>
              <a:t>7:00 a.m. Rueda de prensa </a:t>
            </a:r>
            <a:endParaRPr/>
          </a:p>
          <a:p>
            <a:pPr indent="-228600" lvl="0" marL="228600" rtl="0" algn="l">
              <a:lnSpc>
                <a:spcPct val="90000"/>
              </a:lnSpc>
              <a:spcBef>
                <a:spcPts val="1000"/>
              </a:spcBef>
              <a:spcAft>
                <a:spcPts val="0"/>
              </a:spcAft>
              <a:buClr>
                <a:srgbClr val="54585E"/>
              </a:buClr>
              <a:buSzPts val="2400"/>
              <a:buChar char="•"/>
            </a:pPr>
            <a:r>
              <a:rPr b="1" lang="es-CO" sz="2400">
                <a:solidFill>
                  <a:srgbClr val="54585E"/>
                </a:solidFill>
                <a:latin typeface="Arial"/>
                <a:ea typeface="Arial"/>
                <a:cs typeface="Arial"/>
                <a:sym typeface="Arial"/>
              </a:rPr>
              <a:t>7:15 a.m. Inicio de caravana en bici: </a:t>
            </a:r>
            <a:r>
              <a:rPr lang="es-CO" sz="2400">
                <a:solidFill>
                  <a:srgbClr val="54585E"/>
                </a:solidFill>
                <a:latin typeface="Arial"/>
                <a:ea typeface="Arial"/>
                <a:cs typeface="Arial"/>
                <a:sym typeface="Arial"/>
              </a:rPr>
              <a:t>con elementos simbólicos de 1,50 mts.</a:t>
            </a:r>
            <a:endParaRPr/>
          </a:p>
        </p:txBody>
      </p:sp>
      <p:pic>
        <p:nvPicPr>
          <p:cNvPr id="121" name="Google Shape;121;p16"/>
          <p:cNvPicPr preferRelativeResize="0"/>
          <p:nvPr/>
        </p:nvPicPr>
        <p:blipFill rotWithShape="1">
          <a:blip r:embed="rId3">
            <a:alphaModFix/>
          </a:blip>
          <a:srcRect b="0" l="0" r="0" t="0"/>
          <a:stretch/>
        </p:blipFill>
        <p:spPr>
          <a:xfrm>
            <a:off x="6459283" y="3119723"/>
            <a:ext cx="5252483" cy="3171647"/>
          </a:xfrm>
          <a:prstGeom prst="rect">
            <a:avLst/>
          </a:prstGeom>
          <a:noFill/>
          <a:ln>
            <a:noFill/>
          </a:ln>
        </p:spPr>
      </p:pic>
      <p:sp>
        <p:nvSpPr>
          <p:cNvPr id="122" name="Google Shape;122;p16"/>
          <p:cNvSpPr txBox="1"/>
          <p:nvPr/>
        </p:nvSpPr>
        <p:spPr>
          <a:xfrm>
            <a:off x="838199" y="2945555"/>
            <a:ext cx="4894520" cy="3277820"/>
          </a:xfrm>
          <a:prstGeom prst="rect">
            <a:avLst/>
          </a:prstGeom>
          <a:noFill/>
          <a:ln>
            <a:noFill/>
          </a:ln>
        </p:spPr>
        <p:txBody>
          <a:bodyPr anchorCtr="0" anchor="t" bIns="45700" lIns="91425" spcFirstLastPara="1" rIns="91425" wrap="square" tIns="45700">
            <a:noAutofit/>
          </a:bodyPr>
          <a:lstStyle/>
          <a:p>
            <a:pPr indent="0" lvl="0" marL="0" marR="0" rtl="0" algn="just">
              <a:spcBef>
                <a:spcPts val="0"/>
              </a:spcBef>
              <a:spcAft>
                <a:spcPts val="0"/>
              </a:spcAft>
              <a:buNone/>
            </a:pPr>
            <a:r>
              <a:rPr lang="es-CO" sz="2300">
                <a:solidFill>
                  <a:srgbClr val="54585E"/>
                </a:solidFill>
                <a:latin typeface="Arial"/>
                <a:ea typeface="Arial"/>
                <a:cs typeface="Arial"/>
                <a:sym typeface="Arial"/>
              </a:rPr>
              <a:t>Producción de video con Alcaldesa para llamar la atención sobre el cuidado que todos los actores viales deben tener frente a los ciclistas (Ley 1811 impulsada por C. López).</a:t>
            </a:r>
            <a:endParaRPr sz="2300">
              <a:solidFill>
                <a:srgbClr val="54585E"/>
              </a:solidFill>
              <a:latin typeface="Arial"/>
              <a:ea typeface="Arial"/>
              <a:cs typeface="Arial"/>
              <a:sym typeface="Arial"/>
            </a:endParaRPr>
          </a:p>
          <a:p>
            <a:pPr indent="0" lvl="0" marL="0" marR="0" rtl="0" algn="just">
              <a:spcBef>
                <a:spcPts val="0"/>
              </a:spcBef>
              <a:spcAft>
                <a:spcPts val="0"/>
              </a:spcAft>
              <a:buNone/>
            </a:pPr>
            <a:r>
              <a:rPr lang="es-CO" sz="2300">
                <a:solidFill>
                  <a:srgbClr val="54585E"/>
                </a:solidFill>
                <a:latin typeface="Arial"/>
                <a:ea typeface="Arial"/>
                <a:cs typeface="Arial"/>
                <a:sym typeface="Arial"/>
              </a:rPr>
              <a:t>Caravana acompañada por niñas del programa Al Colegio en Bici, funcionarios de la Alcaldía, estudiantes y empresarios.</a:t>
            </a:r>
            <a:endParaRPr sz="2300">
              <a:solidFill>
                <a:srgbClr val="54585E"/>
              </a:solidFill>
              <a:latin typeface="Arial"/>
              <a:ea typeface="Arial"/>
              <a:cs typeface="Arial"/>
              <a:sym typeface="Arial"/>
            </a:endParaRPr>
          </a:p>
        </p:txBody>
      </p:sp>
      <p:sp>
        <p:nvSpPr>
          <p:cNvPr id="123" name="Google Shape;123;p16"/>
          <p:cNvSpPr/>
          <p:nvPr/>
        </p:nvSpPr>
        <p:spPr>
          <a:xfrm>
            <a:off x="0" y="516200"/>
            <a:ext cx="6669741" cy="477188"/>
          </a:xfrm>
          <a:prstGeom prst="rect">
            <a:avLst/>
          </a:prstGeom>
          <a:solidFill>
            <a:srgbClr val="D8D8D8"/>
          </a:solidFill>
          <a:ln>
            <a:noFill/>
          </a:ln>
        </p:spPr>
        <p:txBody>
          <a:bodyPr anchorCtr="0" anchor="ctr" bIns="71425" lIns="71425" spcFirstLastPara="1" rIns="71425" wrap="square" tIns="71425">
            <a:noAutofit/>
          </a:bodyPr>
          <a:lstStyle/>
          <a:p>
            <a:pPr indent="0" lvl="0" marL="0" marR="0" rtl="0" algn="l">
              <a:spcBef>
                <a:spcPts val="0"/>
              </a:spcBef>
              <a:spcAft>
                <a:spcPts val="0"/>
              </a:spcAft>
              <a:buNone/>
            </a:pPr>
            <a:r>
              <a:t/>
            </a:r>
            <a:endParaRPr sz="2500">
              <a:solidFill>
                <a:srgbClr val="757070"/>
              </a:solidFill>
              <a:latin typeface="Calibri"/>
              <a:ea typeface="Calibri"/>
              <a:cs typeface="Calibri"/>
              <a:sym typeface="Calibri"/>
            </a:endParaRPr>
          </a:p>
        </p:txBody>
      </p:sp>
      <p:sp>
        <p:nvSpPr>
          <p:cNvPr id="124" name="Google Shape;124;p16"/>
          <p:cNvSpPr txBox="1"/>
          <p:nvPr/>
        </p:nvSpPr>
        <p:spPr>
          <a:xfrm>
            <a:off x="838199" y="324485"/>
            <a:ext cx="10899371" cy="1325563"/>
          </a:xfrm>
          <a:prstGeom prst="rect">
            <a:avLst/>
          </a:prstGeom>
          <a:noFill/>
          <a:ln>
            <a:noFill/>
          </a:ln>
        </p:spPr>
        <p:txBody>
          <a:bodyPr anchorCtr="0" anchor="ctr" bIns="45700" lIns="91425" spcFirstLastPara="1" rIns="91425" wrap="square" tIns="45700">
            <a:noAutofit/>
          </a:bodyPr>
          <a:lstStyle/>
          <a:p>
            <a:pPr indent="0" lvl="0" marL="0" marR="0" rtl="0" algn="l">
              <a:lnSpc>
                <a:spcPct val="150000"/>
              </a:lnSpc>
              <a:spcBef>
                <a:spcPts val="0"/>
              </a:spcBef>
              <a:spcAft>
                <a:spcPts val="0"/>
              </a:spcAft>
              <a:buClr>
                <a:schemeClr val="accent6"/>
              </a:buClr>
              <a:buSzPts val="2700"/>
              <a:buFont typeface="Arial Black"/>
              <a:buNone/>
            </a:pPr>
            <a:r>
              <a:rPr b="1" lang="es-CO" sz="2700">
                <a:solidFill>
                  <a:schemeClr val="accent6"/>
                </a:solidFill>
                <a:latin typeface="Arial Black"/>
                <a:ea typeface="Arial Black"/>
                <a:cs typeface="Arial Black"/>
                <a:sym typeface="Arial Black"/>
              </a:rPr>
              <a:t>Minuto a minuto de la jornada</a:t>
            </a:r>
            <a:br>
              <a:rPr b="1" lang="es-CO" sz="4400">
                <a:solidFill>
                  <a:schemeClr val="dk1"/>
                </a:solidFill>
                <a:latin typeface="Century Gothic"/>
                <a:ea typeface="Century Gothic"/>
                <a:cs typeface="Century Gothic"/>
                <a:sym typeface="Century Gothic"/>
              </a:rPr>
            </a:br>
            <a:r>
              <a:rPr b="1" lang="es-CO" sz="2400" cap="none">
                <a:solidFill>
                  <a:srgbClr val="53585F"/>
                </a:solidFill>
                <a:latin typeface="Arial Black"/>
                <a:ea typeface="Arial Black"/>
                <a:cs typeface="Arial Black"/>
                <a:sym typeface="Arial Black"/>
              </a:rPr>
              <a:t>DEJA TU HUELLA VERDE, MUÉVETE SOSTENIBLE</a:t>
            </a:r>
            <a:endParaRPr b="1" sz="2700" cap="none">
              <a:solidFill>
                <a:srgbClr val="53585F"/>
              </a:solidFill>
              <a:latin typeface="Arial Black"/>
              <a:ea typeface="Arial Black"/>
              <a:cs typeface="Arial Black"/>
              <a:sym typeface="Arial Black"/>
            </a:endParaRPr>
          </a:p>
        </p:txBody>
      </p:sp>
      <p:sp>
        <p:nvSpPr>
          <p:cNvPr id="125" name="Google Shape;125;p16"/>
          <p:cNvSpPr/>
          <p:nvPr/>
        </p:nvSpPr>
        <p:spPr>
          <a:xfrm>
            <a:off x="0" y="6665218"/>
            <a:ext cx="12192000" cy="192782"/>
          </a:xfrm>
          <a:prstGeom prst="rect">
            <a:avLst/>
          </a:prstGeom>
          <a:solidFill>
            <a:srgbClr val="7DAA54"/>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29" name="Shape 129"/>
        <p:cNvGrpSpPr/>
        <p:nvPr/>
      </p:nvGrpSpPr>
      <p:grpSpPr>
        <a:xfrm>
          <a:off x="0" y="0"/>
          <a:ext cx="0" cy="0"/>
          <a:chOff x="0" y="0"/>
          <a:chExt cx="0" cy="0"/>
        </a:xfrm>
      </p:grpSpPr>
      <p:sp>
        <p:nvSpPr>
          <p:cNvPr id="130" name="Google Shape;130;p17"/>
          <p:cNvSpPr txBox="1"/>
          <p:nvPr>
            <p:ph idx="1" type="body"/>
          </p:nvPr>
        </p:nvSpPr>
        <p:spPr>
          <a:xfrm>
            <a:off x="838198" y="2459008"/>
            <a:ext cx="5562601" cy="1691651"/>
          </a:xfrm>
          <a:prstGeom prst="rect">
            <a:avLst/>
          </a:prstGeom>
          <a:noFill/>
          <a:ln>
            <a:noFill/>
          </a:ln>
        </p:spPr>
        <p:txBody>
          <a:bodyPr anchorCtr="0" anchor="t" bIns="45700" lIns="91425" spcFirstLastPara="1" rIns="91425" wrap="square" tIns="45700">
            <a:noAutofit/>
          </a:bodyPr>
          <a:lstStyle/>
          <a:p>
            <a:pPr indent="0" lvl="0" marL="0" rtl="0" algn="just">
              <a:lnSpc>
                <a:spcPct val="100000"/>
              </a:lnSpc>
              <a:spcBef>
                <a:spcPts val="0"/>
              </a:spcBef>
              <a:spcAft>
                <a:spcPts val="0"/>
              </a:spcAft>
              <a:buClr>
                <a:srgbClr val="54585E"/>
              </a:buClr>
              <a:buSzPts val="2300"/>
              <a:buNone/>
            </a:pPr>
            <a:r>
              <a:rPr lang="es-CO" sz="2300">
                <a:solidFill>
                  <a:srgbClr val="54585E"/>
                </a:solidFill>
                <a:latin typeface="Arial"/>
                <a:ea typeface="Arial"/>
                <a:cs typeface="Arial"/>
                <a:sym typeface="Arial"/>
              </a:rPr>
              <a:t>Alcaldesa en compañía de empresarios, estudiantes, rectores de universidades, TM, gremios de carga y ciudadanía dejarán su compromiso con la movilidad sostenible en un panel que se llenará con adhesivos donde la ciudadanía también podrá poner su compromiso. Al completar todos los adhesivos se leerá el mensaje Bogotá Reverdece.  </a:t>
            </a:r>
            <a:endParaRPr sz="2300">
              <a:solidFill>
                <a:srgbClr val="54585E"/>
              </a:solidFill>
              <a:latin typeface="Arial"/>
              <a:ea typeface="Arial"/>
              <a:cs typeface="Arial"/>
              <a:sym typeface="Arial"/>
            </a:endParaRPr>
          </a:p>
        </p:txBody>
      </p:sp>
      <p:sp>
        <p:nvSpPr>
          <p:cNvPr id="131" name="Google Shape;131;p17"/>
          <p:cNvSpPr txBox="1"/>
          <p:nvPr/>
        </p:nvSpPr>
        <p:spPr>
          <a:xfrm flipH="1">
            <a:off x="838199" y="1890788"/>
            <a:ext cx="9552710" cy="461665"/>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s-CO" sz="2400">
                <a:solidFill>
                  <a:srgbClr val="54585E"/>
                </a:solidFill>
                <a:latin typeface="Arial"/>
                <a:ea typeface="Arial"/>
                <a:cs typeface="Arial"/>
                <a:sym typeface="Arial"/>
              </a:rPr>
              <a:t>8:30 a.m. Acto Simbólico Huella Verde en Parque Bicentenario</a:t>
            </a:r>
            <a:endParaRPr b="1" sz="2400">
              <a:solidFill>
                <a:srgbClr val="54585E"/>
              </a:solidFill>
              <a:latin typeface="Arial"/>
              <a:ea typeface="Arial"/>
              <a:cs typeface="Arial"/>
              <a:sym typeface="Arial"/>
            </a:endParaRPr>
          </a:p>
        </p:txBody>
      </p:sp>
      <p:sp>
        <p:nvSpPr>
          <p:cNvPr id="132" name="Google Shape;132;p17"/>
          <p:cNvSpPr/>
          <p:nvPr/>
        </p:nvSpPr>
        <p:spPr>
          <a:xfrm>
            <a:off x="0" y="516200"/>
            <a:ext cx="6797040" cy="477188"/>
          </a:xfrm>
          <a:prstGeom prst="rect">
            <a:avLst/>
          </a:prstGeom>
          <a:solidFill>
            <a:srgbClr val="D8D8D8"/>
          </a:solidFill>
          <a:ln>
            <a:noFill/>
          </a:ln>
        </p:spPr>
        <p:txBody>
          <a:bodyPr anchorCtr="0" anchor="ctr" bIns="71425" lIns="71425" spcFirstLastPara="1" rIns="71425" wrap="square" tIns="71425">
            <a:noAutofit/>
          </a:bodyPr>
          <a:lstStyle/>
          <a:p>
            <a:pPr indent="0" lvl="0" marL="0" marR="0" rtl="0" algn="l">
              <a:spcBef>
                <a:spcPts val="0"/>
              </a:spcBef>
              <a:spcAft>
                <a:spcPts val="0"/>
              </a:spcAft>
              <a:buNone/>
            </a:pPr>
            <a:r>
              <a:t/>
            </a:r>
            <a:endParaRPr sz="2500">
              <a:solidFill>
                <a:srgbClr val="757070"/>
              </a:solidFill>
              <a:latin typeface="Calibri"/>
              <a:ea typeface="Calibri"/>
              <a:cs typeface="Calibri"/>
              <a:sym typeface="Calibri"/>
            </a:endParaRPr>
          </a:p>
        </p:txBody>
      </p:sp>
      <p:sp>
        <p:nvSpPr>
          <p:cNvPr id="133" name="Google Shape;133;p17"/>
          <p:cNvSpPr txBox="1"/>
          <p:nvPr/>
        </p:nvSpPr>
        <p:spPr>
          <a:xfrm>
            <a:off x="838199" y="324485"/>
            <a:ext cx="10899371" cy="1325563"/>
          </a:xfrm>
          <a:prstGeom prst="rect">
            <a:avLst/>
          </a:prstGeom>
          <a:noFill/>
          <a:ln>
            <a:noFill/>
          </a:ln>
        </p:spPr>
        <p:txBody>
          <a:bodyPr anchorCtr="0" anchor="ctr" bIns="45700" lIns="91425" spcFirstLastPara="1" rIns="91425" wrap="square" tIns="45700">
            <a:noAutofit/>
          </a:bodyPr>
          <a:lstStyle/>
          <a:p>
            <a:pPr indent="0" lvl="0" marL="0" marR="0" rtl="0" algn="l">
              <a:lnSpc>
                <a:spcPct val="150000"/>
              </a:lnSpc>
              <a:spcBef>
                <a:spcPts val="0"/>
              </a:spcBef>
              <a:spcAft>
                <a:spcPts val="0"/>
              </a:spcAft>
              <a:buClr>
                <a:schemeClr val="accent6"/>
              </a:buClr>
              <a:buSzPts val="2700"/>
              <a:buFont typeface="Arial Black"/>
              <a:buNone/>
            </a:pPr>
            <a:r>
              <a:rPr b="1" lang="es-CO" sz="2700">
                <a:solidFill>
                  <a:schemeClr val="accent6"/>
                </a:solidFill>
                <a:latin typeface="Arial Black"/>
                <a:ea typeface="Arial Black"/>
                <a:cs typeface="Arial Black"/>
                <a:sym typeface="Arial Black"/>
              </a:rPr>
              <a:t>Minuto a minuto de la jornada</a:t>
            </a:r>
            <a:br>
              <a:rPr b="1" lang="es-CO" sz="4400">
                <a:solidFill>
                  <a:schemeClr val="dk1"/>
                </a:solidFill>
                <a:latin typeface="Century Gothic"/>
                <a:ea typeface="Century Gothic"/>
                <a:cs typeface="Century Gothic"/>
                <a:sym typeface="Century Gothic"/>
              </a:rPr>
            </a:br>
            <a:r>
              <a:rPr b="1" lang="es-CO" sz="2400" cap="none">
                <a:solidFill>
                  <a:srgbClr val="53585F"/>
                </a:solidFill>
                <a:latin typeface="Arial Black"/>
                <a:ea typeface="Arial Black"/>
                <a:cs typeface="Arial Black"/>
                <a:sym typeface="Arial Black"/>
              </a:rPr>
              <a:t>DEJA TU HUELLA VERDE, MUÉVETE SOSTENIBLE</a:t>
            </a:r>
            <a:endParaRPr b="1" sz="2700" cap="none">
              <a:solidFill>
                <a:srgbClr val="53585F"/>
              </a:solidFill>
              <a:latin typeface="Arial Black"/>
              <a:ea typeface="Arial Black"/>
              <a:cs typeface="Arial Black"/>
              <a:sym typeface="Arial Black"/>
            </a:endParaRPr>
          </a:p>
        </p:txBody>
      </p:sp>
      <p:sp>
        <p:nvSpPr>
          <p:cNvPr id="134" name="Google Shape;134;p17"/>
          <p:cNvSpPr/>
          <p:nvPr/>
        </p:nvSpPr>
        <p:spPr>
          <a:xfrm>
            <a:off x="0" y="6665218"/>
            <a:ext cx="12192000" cy="192782"/>
          </a:xfrm>
          <a:prstGeom prst="rect">
            <a:avLst/>
          </a:prstGeom>
          <a:solidFill>
            <a:srgbClr val="7DAA54"/>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pic>
        <p:nvPicPr>
          <p:cNvPr id="135" name="Google Shape;135;p17"/>
          <p:cNvPicPr preferRelativeResize="0"/>
          <p:nvPr/>
        </p:nvPicPr>
        <p:blipFill rotWithShape="1">
          <a:blip r:embed="rId3">
            <a:alphaModFix/>
          </a:blip>
          <a:srcRect b="0" l="0" r="0" t="0"/>
          <a:stretch/>
        </p:blipFill>
        <p:spPr>
          <a:xfrm>
            <a:off x="9900458" y="5882467"/>
            <a:ext cx="2291542" cy="766483"/>
          </a:xfrm>
          <a:prstGeom prst="rect">
            <a:avLst/>
          </a:prstGeom>
          <a:noFill/>
          <a:ln>
            <a:noFill/>
          </a:ln>
        </p:spPr>
      </p:pic>
      <p:pic>
        <p:nvPicPr>
          <p:cNvPr id="136" name="Google Shape;136;p17"/>
          <p:cNvPicPr preferRelativeResize="0"/>
          <p:nvPr/>
        </p:nvPicPr>
        <p:blipFill rotWithShape="1">
          <a:blip r:embed="rId4">
            <a:alphaModFix/>
          </a:blip>
          <a:srcRect b="0" l="0" r="0" t="32421"/>
          <a:stretch/>
        </p:blipFill>
        <p:spPr>
          <a:xfrm>
            <a:off x="6589058" y="2459008"/>
            <a:ext cx="4975454" cy="2984024"/>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40" name="Shape 140"/>
        <p:cNvGrpSpPr/>
        <p:nvPr/>
      </p:nvGrpSpPr>
      <p:grpSpPr>
        <a:xfrm>
          <a:off x="0" y="0"/>
          <a:ext cx="0" cy="0"/>
          <a:chOff x="0" y="0"/>
          <a:chExt cx="0" cy="0"/>
        </a:xfrm>
      </p:grpSpPr>
      <p:pic>
        <p:nvPicPr>
          <p:cNvPr id="141" name="Google Shape;141;p18"/>
          <p:cNvPicPr preferRelativeResize="0"/>
          <p:nvPr/>
        </p:nvPicPr>
        <p:blipFill rotWithShape="1">
          <a:blip r:embed="rId3">
            <a:alphaModFix/>
          </a:blip>
          <a:srcRect b="0" l="0" r="0" t="0"/>
          <a:stretch/>
        </p:blipFill>
        <p:spPr>
          <a:xfrm>
            <a:off x="8068118" y="3458232"/>
            <a:ext cx="3743103" cy="2208487"/>
          </a:xfrm>
          <a:prstGeom prst="rect">
            <a:avLst/>
          </a:prstGeom>
          <a:noFill/>
          <a:ln>
            <a:noFill/>
          </a:ln>
        </p:spPr>
      </p:pic>
      <p:sp>
        <p:nvSpPr>
          <p:cNvPr id="142" name="Google Shape;142;p18"/>
          <p:cNvSpPr txBox="1"/>
          <p:nvPr/>
        </p:nvSpPr>
        <p:spPr>
          <a:xfrm>
            <a:off x="838199" y="1848929"/>
            <a:ext cx="10012681" cy="1508105"/>
          </a:xfrm>
          <a:prstGeom prst="rect">
            <a:avLst/>
          </a:prstGeom>
          <a:noFill/>
          <a:ln>
            <a:noFill/>
          </a:ln>
        </p:spPr>
        <p:txBody>
          <a:bodyPr anchorCtr="0" anchor="t" bIns="45700" lIns="91425" spcFirstLastPara="1" rIns="91425" wrap="square" tIns="45700">
            <a:noAutofit/>
          </a:bodyPr>
          <a:lstStyle/>
          <a:p>
            <a:pPr indent="0" lvl="0" marL="0" marR="0" rtl="0" algn="just">
              <a:spcBef>
                <a:spcPts val="0"/>
              </a:spcBef>
              <a:spcAft>
                <a:spcPts val="0"/>
              </a:spcAft>
              <a:buNone/>
            </a:pPr>
            <a:r>
              <a:rPr b="1" lang="es-CO" sz="2300">
                <a:solidFill>
                  <a:srgbClr val="54585E"/>
                </a:solidFill>
                <a:latin typeface="Arial"/>
                <a:ea typeface="Arial"/>
                <a:cs typeface="Arial"/>
                <a:sym typeface="Arial"/>
              </a:rPr>
              <a:t>Oferta de servicios para la ciudadanía en el lugar: </a:t>
            </a:r>
            <a:r>
              <a:rPr lang="es-CO" sz="2300">
                <a:solidFill>
                  <a:srgbClr val="54585E"/>
                </a:solidFill>
                <a:latin typeface="Arial"/>
                <a:ea typeface="Arial"/>
                <a:cs typeface="Arial"/>
                <a:sym typeface="Arial"/>
              </a:rPr>
              <a:t>Bici Cine, actividades pedagógicas para ciclistas, registro bici, zona de hidratación de la EAAB y activaciones recreativas por parte del IDRD.</a:t>
            </a:r>
            <a:endParaRPr sz="2300">
              <a:solidFill>
                <a:srgbClr val="54585E"/>
              </a:solidFill>
              <a:latin typeface="Arial"/>
              <a:ea typeface="Arial"/>
              <a:cs typeface="Arial"/>
              <a:sym typeface="Arial"/>
            </a:endParaRPr>
          </a:p>
          <a:p>
            <a:pPr indent="0" lvl="0" marL="0" marR="0" rtl="0" algn="just">
              <a:spcBef>
                <a:spcPts val="0"/>
              </a:spcBef>
              <a:spcAft>
                <a:spcPts val="0"/>
              </a:spcAft>
              <a:buNone/>
            </a:pPr>
            <a:r>
              <a:t/>
            </a:r>
            <a:endParaRPr sz="2300">
              <a:solidFill>
                <a:srgbClr val="54585E"/>
              </a:solidFill>
              <a:latin typeface="Arial"/>
              <a:ea typeface="Arial"/>
              <a:cs typeface="Arial"/>
              <a:sym typeface="Arial"/>
            </a:endParaRPr>
          </a:p>
        </p:txBody>
      </p:sp>
      <p:pic>
        <p:nvPicPr>
          <p:cNvPr id="143" name="Google Shape;143;p18"/>
          <p:cNvPicPr preferRelativeResize="0"/>
          <p:nvPr/>
        </p:nvPicPr>
        <p:blipFill rotWithShape="1">
          <a:blip r:embed="rId4">
            <a:alphaModFix/>
          </a:blip>
          <a:srcRect b="0" l="0" r="0" t="0"/>
          <a:stretch/>
        </p:blipFill>
        <p:spPr>
          <a:xfrm>
            <a:off x="705428" y="3461461"/>
            <a:ext cx="3545401" cy="2214781"/>
          </a:xfrm>
          <a:prstGeom prst="rect">
            <a:avLst/>
          </a:prstGeom>
          <a:noFill/>
          <a:ln>
            <a:noFill/>
          </a:ln>
        </p:spPr>
      </p:pic>
      <p:sp>
        <p:nvSpPr>
          <p:cNvPr id="144" name="Google Shape;144;p18"/>
          <p:cNvSpPr/>
          <p:nvPr/>
        </p:nvSpPr>
        <p:spPr>
          <a:xfrm>
            <a:off x="0" y="529647"/>
            <a:ext cx="6683188" cy="477188"/>
          </a:xfrm>
          <a:prstGeom prst="rect">
            <a:avLst/>
          </a:prstGeom>
          <a:solidFill>
            <a:srgbClr val="D8D8D8"/>
          </a:solidFill>
          <a:ln>
            <a:noFill/>
          </a:ln>
        </p:spPr>
        <p:txBody>
          <a:bodyPr anchorCtr="0" anchor="ctr" bIns="71425" lIns="71425" spcFirstLastPara="1" rIns="71425" wrap="square" tIns="71425">
            <a:noAutofit/>
          </a:bodyPr>
          <a:lstStyle/>
          <a:p>
            <a:pPr indent="0" lvl="0" marL="0" marR="0" rtl="0" algn="l">
              <a:spcBef>
                <a:spcPts val="0"/>
              </a:spcBef>
              <a:spcAft>
                <a:spcPts val="0"/>
              </a:spcAft>
              <a:buNone/>
            </a:pPr>
            <a:r>
              <a:t/>
            </a:r>
            <a:endParaRPr sz="2500">
              <a:solidFill>
                <a:srgbClr val="757070"/>
              </a:solidFill>
              <a:latin typeface="Calibri"/>
              <a:ea typeface="Calibri"/>
              <a:cs typeface="Calibri"/>
              <a:sym typeface="Calibri"/>
            </a:endParaRPr>
          </a:p>
        </p:txBody>
      </p:sp>
      <p:sp>
        <p:nvSpPr>
          <p:cNvPr id="145" name="Google Shape;145;p18"/>
          <p:cNvSpPr txBox="1"/>
          <p:nvPr>
            <p:ph type="title"/>
          </p:nvPr>
        </p:nvSpPr>
        <p:spPr>
          <a:xfrm>
            <a:off x="838199" y="324485"/>
            <a:ext cx="10899371" cy="1325563"/>
          </a:xfrm>
          <a:prstGeom prst="rect">
            <a:avLst/>
          </a:prstGeom>
          <a:noFill/>
          <a:ln>
            <a:noFill/>
          </a:ln>
        </p:spPr>
        <p:txBody>
          <a:bodyPr anchorCtr="0" anchor="ctr" bIns="45700" lIns="91425" spcFirstLastPara="1" rIns="91425" wrap="square" tIns="45700">
            <a:noAutofit/>
          </a:bodyPr>
          <a:lstStyle/>
          <a:p>
            <a:pPr indent="0" lvl="0" marL="0" rtl="0" algn="l">
              <a:lnSpc>
                <a:spcPct val="150000"/>
              </a:lnSpc>
              <a:spcBef>
                <a:spcPts val="0"/>
              </a:spcBef>
              <a:spcAft>
                <a:spcPts val="0"/>
              </a:spcAft>
              <a:buClr>
                <a:schemeClr val="accent6"/>
              </a:buClr>
              <a:buSzPts val="2700"/>
              <a:buFont typeface="Arial Black"/>
              <a:buNone/>
            </a:pPr>
            <a:r>
              <a:rPr b="1" lang="es-CO" sz="2700">
                <a:solidFill>
                  <a:schemeClr val="accent6"/>
                </a:solidFill>
                <a:latin typeface="Arial Black"/>
                <a:ea typeface="Arial Black"/>
                <a:cs typeface="Arial Black"/>
                <a:sym typeface="Arial Black"/>
              </a:rPr>
              <a:t>Minuto a minuto de la jornada</a:t>
            </a:r>
            <a:br>
              <a:rPr b="1" lang="es-CO">
                <a:latin typeface="Century Gothic"/>
                <a:ea typeface="Century Gothic"/>
                <a:cs typeface="Century Gothic"/>
                <a:sym typeface="Century Gothic"/>
              </a:rPr>
            </a:br>
            <a:r>
              <a:rPr b="1" lang="es-CO" sz="2400" cap="none">
                <a:solidFill>
                  <a:srgbClr val="53585F"/>
                </a:solidFill>
                <a:latin typeface="Arial Black"/>
                <a:ea typeface="Arial Black"/>
                <a:cs typeface="Arial Black"/>
                <a:sym typeface="Arial Black"/>
              </a:rPr>
              <a:t>DEJA TU HUELLA VERDE, MUÉVETE SOSTENIBLE</a:t>
            </a:r>
            <a:endParaRPr b="1" sz="2700" cap="none">
              <a:solidFill>
                <a:srgbClr val="53585F"/>
              </a:solidFill>
              <a:latin typeface="Arial Black"/>
              <a:ea typeface="Arial Black"/>
              <a:cs typeface="Arial Black"/>
              <a:sym typeface="Arial Black"/>
            </a:endParaRPr>
          </a:p>
        </p:txBody>
      </p:sp>
      <p:sp>
        <p:nvSpPr>
          <p:cNvPr id="146" name="Google Shape;146;p18"/>
          <p:cNvSpPr/>
          <p:nvPr/>
        </p:nvSpPr>
        <p:spPr>
          <a:xfrm>
            <a:off x="0" y="6665218"/>
            <a:ext cx="12192000" cy="192782"/>
          </a:xfrm>
          <a:prstGeom prst="rect">
            <a:avLst/>
          </a:prstGeom>
          <a:solidFill>
            <a:srgbClr val="7DAA54"/>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pic>
        <p:nvPicPr>
          <p:cNvPr id="147" name="Google Shape;147;p18"/>
          <p:cNvPicPr preferRelativeResize="0"/>
          <p:nvPr/>
        </p:nvPicPr>
        <p:blipFill rotWithShape="1">
          <a:blip r:embed="rId5">
            <a:alphaModFix/>
          </a:blip>
          <a:srcRect b="0" l="0" r="0" t="0"/>
          <a:stretch/>
        </p:blipFill>
        <p:spPr>
          <a:xfrm>
            <a:off x="9900458" y="5882467"/>
            <a:ext cx="2291542" cy="766483"/>
          </a:xfrm>
          <a:prstGeom prst="rect">
            <a:avLst/>
          </a:prstGeom>
          <a:noFill/>
          <a:ln>
            <a:noFill/>
          </a:ln>
        </p:spPr>
      </p:pic>
      <p:pic>
        <p:nvPicPr>
          <p:cNvPr id="148" name="Google Shape;148;p18"/>
          <p:cNvPicPr preferRelativeResize="0"/>
          <p:nvPr/>
        </p:nvPicPr>
        <p:blipFill rotWithShape="1">
          <a:blip r:embed="rId6">
            <a:alphaModFix/>
          </a:blip>
          <a:srcRect b="12223" l="16667" r="29538" t="32222"/>
          <a:stretch/>
        </p:blipFill>
        <p:spPr>
          <a:xfrm>
            <a:off x="4302716" y="3448709"/>
            <a:ext cx="3713514" cy="221801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53" name="Shape 153"/>
        <p:cNvGrpSpPr/>
        <p:nvPr/>
      </p:nvGrpSpPr>
      <p:grpSpPr>
        <a:xfrm>
          <a:off x="0" y="0"/>
          <a:ext cx="0" cy="0"/>
          <a:chOff x="0" y="0"/>
          <a:chExt cx="0" cy="0"/>
        </a:xfrm>
      </p:grpSpPr>
      <p:sp>
        <p:nvSpPr>
          <p:cNvPr id="154" name="Google Shape;154;p19"/>
          <p:cNvSpPr txBox="1"/>
          <p:nvPr>
            <p:ph idx="1" type="body"/>
          </p:nvPr>
        </p:nvSpPr>
        <p:spPr>
          <a:xfrm>
            <a:off x="616806" y="1701596"/>
            <a:ext cx="4706269" cy="3353698"/>
          </a:xfrm>
          <a:prstGeom prst="rect">
            <a:avLst/>
          </a:prstGeom>
          <a:noFill/>
          <a:ln>
            <a:noFill/>
          </a:ln>
        </p:spPr>
        <p:txBody>
          <a:bodyPr anchorCtr="0" anchor="t" bIns="45700" lIns="91425" spcFirstLastPara="1" rIns="91425" wrap="square" tIns="45700">
            <a:noAutofit/>
          </a:bodyPr>
          <a:lstStyle/>
          <a:p>
            <a:pPr indent="0" lvl="0" marL="0" rtl="0" algn="just">
              <a:lnSpc>
                <a:spcPct val="90000"/>
              </a:lnSpc>
              <a:spcBef>
                <a:spcPts val="0"/>
              </a:spcBef>
              <a:spcAft>
                <a:spcPts val="0"/>
              </a:spcAft>
              <a:buClr>
                <a:srgbClr val="54585E"/>
              </a:buClr>
              <a:buSzPts val="2000"/>
              <a:buNone/>
            </a:pPr>
            <a:r>
              <a:rPr b="1" lang="es-CO" sz="2000">
                <a:solidFill>
                  <a:srgbClr val="54585E"/>
                </a:solidFill>
                <a:latin typeface="Arial"/>
                <a:ea typeface="Arial"/>
                <a:cs typeface="Arial"/>
                <a:sym typeface="Arial"/>
              </a:rPr>
              <a:t>11:00 a.m. Entrega de ciclorruta calle 57 por parte de Secretario de Movilidad: </a:t>
            </a:r>
            <a:r>
              <a:rPr lang="es-CO" sz="2000">
                <a:solidFill>
                  <a:srgbClr val="54585E"/>
                </a:solidFill>
                <a:latin typeface="Arial"/>
                <a:ea typeface="Arial"/>
                <a:cs typeface="Arial"/>
                <a:sym typeface="Arial"/>
              </a:rPr>
              <a:t>en el punto se dará el reporte del mediodía del Día Sin Carro para los medios de comunicación.  </a:t>
            </a:r>
            <a:endParaRPr/>
          </a:p>
          <a:p>
            <a:pPr indent="0" lvl="0" marL="0" rtl="0" algn="just">
              <a:lnSpc>
                <a:spcPct val="90000"/>
              </a:lnSpc>
              <a:spcBef>
                <a:spcPts val="1000"/>
              </a:spcBef>
              <a:spcAft>
                <a:spcPts val="0"/>
              </a:spcAft>
              <a:buClr>
                <a:srgbClr val="54585E"/>
              </a:buClr>
              <a:buSzPts val="2000"/>
              <a:buNone/>
            </a:pPr>
            <a:r>
              <a:rPr lang="es-CO" sz="2000">
                <a:solidFill>
                  <a:srgbClr val="54585E"/>
                </a:solidFill>
                <a:latin typeface="Arial"/>
                <a:ea typeface="Arial"/>
                <a:cs typeface="Arial"/>
                <a:sym typeface="Arial"/>
              </a:rPr>
              <a:t>Avance proyecto: 84%. Grupo de señalización confirma finalización para la fecha (sujeto a condiciones climáticas).</a:t>
            </a:r>
            <a:endParaRPr sz="2000">
              <a:solidFill>
                <a:srgbClr val="54585E"/>
              </a:solidFill>
              <a:latin typeface="Arial"/>
              <a:ea typeface="Arial"/>
              <a:cs typeface="Arial"/>
              <a:sym typeface="Arial"/>
            </a:endParaRPr>
          </a:p>
          <a:p>
            <a:pPr indent="0" lvl="0" marL="0" rtl="0" algn="just">
              <a:lnSpc>
                <a:spcPct val="90000"/>
              </a:lnSpc>
              <a:spcBef>
                <a:spcPts val="1000"/>
              </a:spcBef>
              <a:spcAft>
                <a:spcPts val="0"/>
              </a:spcAft>
              <a:buClr>
                <a:schemeClr val="dk1"/>
              </a:buClr>
              <a:buSzPts val="1400"/>
              <a:buNone/>
            </a:pPr>
            <a:r>
              <a:t/>
            </a:r>
            <a:endParaRPr sz="1400">
              <a:solidFill>
                <a:srgbClr val="FF0000"/>
              </a:solidFill>
              <a:latin typeface="Arial"/>
              <a:ea typeface="Arial"/>
              <a:cs typeface="Arial"/>
              <a:sym typeface="Arial"/>
            </a:endParaRPr>
          </a:p>
          <a:p>
            <a:pPr indent="0" lvl="0" marL="0" rtl="0" algn="just">
              <a:lnSpc>
                <a:spcPct val="90000"/>
              </a:lnSpc>
              <a:spcBef>
                <a:spcPts val="1000"/>
              </a:spcBef>
              <a:spcAft>
                <a:spcPts val="0"/>
              </a:spcAft>
              <a:buClr>
                <a:srgbClr val="54585E"/>
              </a:buClr>
              <a:buSzPts val="2000"/>
              <a:buNone/>
            </a:pPr>
            <a:r>
              <a:rPr b="1" lang="es-CO" sz="2000">
                <a:solidFill>
                  <a:srgbClr val="54585E"/>
                </a:solidFill>
                <a:latin typeface="Arial"/>
                <a:ea typeface="Arial"/>
                <a:cs typeface="Arial"/>
                <a:sym typeface="Arial"/>
              </a:rPr>
              <a:t>12:00 m. Visita a portal de TransMilenio: </a:t>
            </a:r>
            <a:r>
              <a:rPr lang="es-CO" sz="2000">
                <a:solidFill>
                  <a:srgbClr val="54585E"/>
                </a:solidFill>
                <a:latin typeface="Arial"/>
                <a:ea typeface="Arial"/>
                <a:cs typeface="Arial"/>
                <a:sym typeface="Arial"/>
              </a:rPr>
              <a:t>punto de alta afluencia de usuarios y cuyo cicloparqueadero sea muy concurrido. </a:t>
            </a:r>
            <a:endParaRPr/>
          </a:p>
          <a:p>
            <a:pPr indent="-88900" lvl="0" marL="228600" rtl="0" algn="just">
              <a:lnSpc>
                <a:spcPct val="90000"/>
              </a:lnSpc>
              <a:spcBef>
                <a:spcPts val="1000"/>
              </a:spcBef>
              <a:spcAft>
                <a:spcPts val="0"/>
              </a:spcAft>
              <a:buClr>
                <a:schemeClr val="dk1"/>
              </a:buClr>
              <a:buSzPts val="2200"/>
              <a:buNone/>
            </a:pPr>
            <a:r>
              <a:t/>
            </a:r>
            <a:endParaRPr sz="2200">
              <a:solidFill>
                <a:srgbClr val="54585E"/>
              </a:solidFill>
              <a:latin typeface="Arial"/>
              <a:ea typeface="Arial"/>
              <a:cs typeface="Arial"/>
              <a:sym typeface="Arial"/>
            </a:endParaRPr>
          </a:p>
          <a:p>
            <a:pPr indent="0" lvl="0" marL="0" rtl="0" algn="just">
              <a:lnSpc>
                <a:spcPct val="90000"/>
              </a:lnSpc>
              <a:spcBef>
                <a:spcPts val="1000"/>
              </a:spcBef>
              <a:spcAft>
                <a:spcPts val="0"/>
              </a:spcAft>
              <a:buClr>
                <a:schemeClr val="dk1"/>
              </a:buClr>
              <a:buSzPts val="2200"/>
              <a:buNone/>
            </a:pPr>
            <a:r>
              <a:t/>
            </a:r>
            <a:endParaRPr sz="2200">
              <a:solidFill>
                <a:srgbClr val="54585E"/>
              </a:solidFill>
              <a:latin typeface="Arial"/>
              <a:ea typeface="Arial"/>
              <a:cs typeface="Arial"/>
              <a:sym typeface="Arial"/>
            </a:endParaRPr>
          </a:p>
          <a:p>
            <a:pPr indent="0" lvl="0" marL="0" rtl="0" algn="just">
              <a:lnSpc>
                <a:spcPct val="90000"/>
              </a:lnSpc>
              <a:spcBef>
                <a:spcPts val="1000"/>
              </a:spcBef>
              <a:spcAft>
                <a:spcPts val="0"/>
              </a:spcAft>
              <a:buClr>
                <a:schemeClr val="dk1"/>
              </a:buClr>
              <a:buSzPts val="2200"/>
              <a:buNone/>
            </a:pPr>
            <a:r>
              <a:t/>
            </a:r>
            <a:endParaRPr sz="2200">
              <a:solidFill>
                <a:srgbClr val="54585E"/>
              </a:solidFill>
              <a:latin typeface="Arial"/>
              <a:ea typeface="Arial"/>
              <a:cs typeface="Arial"/>
              <a:sym typeface="Arial"/>
            </a:endParaRPr>
          </a:p>
        </p:txBody>
      </p:sp>
      <p:pic>
        <p:nvPicPr>
          <p:cNvPr id="155" name="Google Shape;155;p19"/>
          <p:cNvPicPr preferRelativeResize="0"/>
          <p:nvPr/>
        </p:nvPicPr>
        <p:blipFill rotWithShape="1">
          <a:blip r:embed="rId3">
            <a:alphaModFix/>
          </a:blip>
          <a:srcRect b="0" l="0" r="0" t="0"/>
          <a:stretch/>
        </p:blipFill>
        <p:spPr>
          <a:xfrm>
            <a:off x="9900458" y="5588750"/>
            <a:ext cx="2291542" cy="1269250"/>
          </a:xfrm>
          <a:prstGeom prst="rect">
            <a:avLst/>
          </a:prstGeom>
          <a:noFill/>
          <a:ln>
            <a:noFill/>
          </a:ln>
        </p:spPr>
      </p:pic>
      <p:sp>
        <p:nvSpPr>
          <p:cNvPr id="156" name="Google Shape;156;p19"/>
          <p:cNvSpPr/>
          <p:nvPr/>
        </p:nvSpPr>
        <p:spPr>
          <a:xfrm>
            <a:off x="0" y="516200"/>
            <a:ext cx="6646514" cy="477188"/>
          </a:xfrm>
          <a:prstGeom prst="rect">
            <a:avLst/>
          </a:prstGeom>
          <a:solidFill>
            <a:srgbClr val="D8D8D8"/>
          </a:solidFill>
          <a:ln>
            <a:noFill/>
          </a:ln>
        </p:spPr>
        <p:txBody>
          <a:bodyPr anchorCtr="0" anchor="ctr" bIns="71425" lIns="71425" spcFirstLastPara="1" rIns="71425" wrap="square" tIns="71425">
            <a:noAutofit/>
          </a:bodyPr>
          <a:lstStyle/>
          <a:p>
            <a:pPr indent="0" lvl="0" marL="0" marR="0" rtl="0" algn="l">
              <a:spcBef>
                <a:spcPts val="0"/>
              </a:spcBef>
              <a:spcAft>
                <a:spcPts val="0"/>
              </a:spcAft>
              <a:buNone/>
            </a:pPr>
            <a:r>
              <a:t/>
            </a:r>
            <a:endParaRPr sz="2500">
              <a:solidFill>
                <a:srgbClr val="757070"/>
              </a:solidFill>
              <a:latin typeface="Calibri"/>
              <a:ea typeface="Calibri"/>
              <a:cs typeface="Calibri"/>
              <a:sym typeface="Calibri"/>
            </a:endParaRPr>
          </a:p>
        </p:txBody>
      </p:sp>
      <p:sp>
        <p:nvSpPr>
          <p:cNvPr id="157" name="Google Shape;157;p19"/>
          <p:cNvSpPr txBox="1"/>
          <p:nvPr/>
        </p:nvSpPr>
        <p:spPr>
          <a:xfrm>
            <a:off x="838199" y="324485"/>
            <a:ext cx="10899371" cy="1325563"/>
          </a:xfrm>
          <a:prstGeom prst="rect">
            <a:avLst/>
          </a:prstGeom>
          <a:noFill/>
          <a:ln>
            <a:noFill/>
          </a:ln>
        </p:spPr>
        <p:txBody>
          <a:bodyPr anchorCtr="0" anchor="ctr" bIns="45700" lIns="91425" spcFirstLastPara="1" rIns="91425" wrap="square" tIns="45700">
            <a:noAutofit/>
          </a:bodyPr>
          <a:lstStyle/>
          <a:p>
            <a:pPr indent="0" lvl="0" marL="0" marR="0" rtl="0" algn="l">
              <a:lnSpc>
                <a:spcPct val="150000"/>
              </a:lnSpc>
              <a:spcBef>
                <a:spcPts val="0"/>
              </a:spcBef>
              <a:spcAft>
                <a:spcPts val="0"/>
              </a:spcAft>
              <a:buClr>
                <a:schemeClr val="accent6"/>
              </a:buClr>
              <a:buSzPts val="2700"/>
              <a:buFont typeface="Arial Black"/>
              <a:buNone/>
            </a:pPr>
            <a:r>
              <a:rPr b="1" lang="es-CO" sz="2700">
                <a:solidFill>
                  <a:schemeClr val="accent6"/>
                </a:solidFill>
                <a:latin typeface="Arial Black"/>
                <a:ea typeface="Arial Black"/>
                <a:cs typeface="Arial Black"/>
                <a:sym typeface="Arial Black"/>
              </a:rPr>
              <a:t>Minuto a minuto de la jornada</a:t>
            </a:r>
            <a:br>
              <a:rPr b="1" lang="es-CO" sz="4400">
                <a:solidFill>
                  <a:schemeClr val="dk1"/>
                </a:solidFill>
                <a:latin typeface="Century Gothic"/>
                <a:ea typeface="Century Gothic"/>
                <a:cs typeface="Century Gothic"/>
                <a:sym typeface="Century Gothic"/>
              </a:rPr>
            </a:br>
            <a:r>
              <a:rPr b="1" lang="es-CO" sz="2400" cap="none">
                <a:solidFill>
                  <a:srgbClr val="53585F"/>
                </a:solidFill>
                <a:latin typeface="Arial Black"/>
                <a:ea typeface="Arial Black"/>
                <a:cs typeface="Arial Black"/>
                <a:sym typeface="Arial Black"/>
              </a:rPr>
              <a:t>DEJA TU HUELLA VERDE, MUÉVETE SOSTENIBLE</a:t>
            </a:r>
            <a:endParaRPr b="1" sz="2700" cap="none">
              <a:solidFill>
                <a:srgbClr val="53585F"/>
              </a:solidFill>
              <a:latin typeface="Arial Black"/>
              <a:ea typeface="Arial Black"/>
              <a:cs typeface="Arial Black"/>
              <a:sym typeface="Arial Black"/>
            </a:endParaRPr>
          </a:p>
        </p:txBody>
      </p:sp>
      <p:sp>
        <p:nvSpPr>
          <p:cNvPr id="158" name="Google Shape;158;p19"/>
          <p:cNvSpPr/>
          <p:nvPr/>
        </p:nvSpPr>
        <p:spPr>
          <a:xfrm>
            <a:off x="0" y="6665218"/>
            <a:ext cx="12192000" cy="192782"/>
          </a:xfrm>
          <a:prstGeom prst="rect">
            <a:avLst/>
          </a:prstGeom>
          <a:solidFill>
            <a:srgbClr val="7DAA54"/>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pic>
        <p:nvPicPr>
          <p:cNvPr id="159" name="Google Shape;159;p19"/>
          <p:cNvPicPr preferRelativeResize="0"/>
          <p:nvPr/>
        </p:nvPicPr>
        <p:blipFill rotWithShape="1">
          <a:blip r:embed="rId4">
            <a:alphaModFix/>
          </a:blip>
          <a:srcRect b="19784" l="25846" r="25497" t="16268"/>
          <a:stretch/>
        </p:blipFill>
        <p:spPr>
          <a:xfrm>
            <a:off x="5467781" y="1650048"/>
            <a:ext cx="3290881" cy="2481538"/>
          </a:xfrm>
          <a:prstGeom prst="rect">
            <a:avLst/>
          </a:prstGeom>
          <a:noFill/>
          <a:ln>
            <a:noFill/>
          </a:ln>
        </p:spPr>
      </p:pic>
      <p:pic>
        <p:nvPicPr>
          <p:cNvPr id="160" name="Google Shape;160;p19"/>
          <p:cNvPicPr preferRelativeResize="0"/>
          <p:nvPr/>
        </p:nvPicPr>
        <p:blipFill rotWithShape="1">
          <a:blip r:embed="rId5">
            <a:alphaModFix/>
          </a:blip>
          <a:srcRect b="19652" l="25771" r="25721" t="16402"/>
          <a:stretch/>
        </p:blipFill>
        <p:spPr>
          <a:xfrm>
            <a:off x="8794758" y="1650048"/>
            <a:ext cx="3289111" cy="2471715"/>
          </a:xfrm>
          <a:prstGeom prst="rect">
            <a:avLst/>
          </a:prstGeom>
          <a:noFill/>
          <a:ln>
            <a:noFill/>
          </a:ln>
        </p:spPr>
      </p:pic>
      <p:pic>
        <p:nvPicPr>
          <p:cNvPr id="161" name="Google Shape;161;p19"/>
          <p:cNvPicPr preferRelativeResize="0"/>
          <p:nvPr/>
        </p:nvPicPr>
        <p:blipFill rotWithShape="1">
          <a:blip r:embed="rId6">
            <a:alphaModFix/>
          </a:blip>
          <a:srcRect b="22438" l="25695" r="28483" t="16136"/>
          <a:stretch/>
        </p:blipFill>
        <p:spPr>
          <a:xfrm>
            <a:off x="6874445" y="4193142"/>
            <a:ext cx="3175547" cy="2481538"/>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66" name="Shape 166"/>
        <p:cNvGrpSpPr/>
        <p:nvPr/>
      </p:nvGrpSpPr>
      <p:grpSpPr>
        <a:xfrm>
          <a:off x="0" y="0"/>
          <a:ext cx="0" cy="0"/>
          <a:chOff x="0" y="0"/>
          <a:chExt cx="0" cy="0"/>
        </a:xfrm>
      </p:grpSpPr>
      <p:sp>
        <p:nvSpPr>
          <p:cNvPr id="167" name="Google Shape;167;p20"/>
          <p:cNvSpPr txBox="1"/>
          <p:nvPr>
            <p:ph idx="1" type="body"/>
          </p:nvPr>
        </p:nvSpPr>
        <p:spPr>
          <a:xfrm>
            <a:off x="646314" y="2192409"/>
            <a:ext cx="5787444" cy="3353698"/>
          </a:xfrm>
          <a:prstGeom prst="rect">
            <a:avLst/>
          </a:prstGeom>
          <a:noFill/>
          <a:ln>
            <a:noFill/>
          </a:ln>
        </p:spPr>
        <p:txBody>
          <a:bodyPr anchorCtr="0" anchor="t" bIns="45700" lIns="91425" spcFirstLastPara="1" rIns="91425" wrap="square" tIns="45700">
            <a:noAutofit/>
          </a:bodyPr>
          <a:lstStyle/>
          <a:p>
            <a:pPr indent="0" lvl="0" marL="0" rtl="0" algn="just">
              <a:lnSpc>
                <a:spcPct val="90000"/>
              </a:lnSpc>
              <a:spcBef>
                <a:spcPts val="0"/>
              </a:spcBef>
              <a:spcAft>
                <a:spcPts val="0"/>
              </a:spcAft>
              <a:buClr>
                <a:srgbClr val="54585E"/>
              </a:buClr>
              <a:buSzPts val="1900"/>
              <a:buNone/>
            </a:pPr>
            <a:r>
              <a:rPr lang="es-CO" sz="1900">
                <a:solidFill>
                  <a:srgbClr val="54585E"/>
                </a:solidFill>
                <a:latin typeface="Arial"/>
                <a:ea typeface="Arial"/>
                <a:cs typeface="Arial"/>
                <a:sym typeface="Arial"/>
              </a:rPr>
              <a:t>Recopilación de imágenes de la jornada tomadas desde drones mientras Alcaldesa presenta indicadores:</a:t>
            </a:r>
            <a:endParaRPr/>
          </a:p>
          <a:p>
            <a:pPr indent="-228600" lvl="0" marL="228600" rtl="0" algn="just">
              <a:lnSpc>
                <a:spcPct val="90000"/>
              </a:lnSpc>
              <a:spcBef>
                <a:spcPts val="1000"/>
              </a:spcBef>
              <a:spcAft>
                <a:spcPts val="0"/>
              </a:spcAft>
              <a:buClr>
                <a:srgbClr val="54585E"/>
              </a:buClr>
              <a:buSzPts val="1900"/>
              <a:buChar char="•"/>
            </a:pPr>
            <a:r>
              <a:rPr lang="es-CO" sz="1900">
                <a:solidFill>
                  <a:srgbClr val="54585E"/>
                </a:solidFill>
                <a:latin typeface="Arial"/>
                <a:ea typeface="Arial"/>
                <a:cs typeface="Arial"/>
                <a:sym typeface="Arial"/>
              </a:rPr>
              <a:t>Número de viajes en TransMilenio, TransMiCable e SITP</a:t>
            </a:r>
            <a:endParaRPr sz="1900">
              <a:solidFill>
                <a:srgbClr val="54585E"/>
              </a:solidFill>
              <a:latin typeface="Arial"/>
              <a:ea typeface="Arial"/>
              <a:cs typeface="Arial"/>
              <a:sym typeface="Arial"/>
            </a:endParaRPr>
          </a:p>
          <a:p>
            <a:pPr indent="-228600" lvl="0" marL="228600" rtl="0" algn="just">
              <a:lnSpc>
                <a:spcPct val="90000"/>
              </a:lnSpc>
              <a:spcBef>
                <a:spcPts val="1000"/>
              </a:spcBef>
              <a:spcAft>
                <a:spcPts val="0"/>
              </a:spcAft>
              <a:buClr>
                <a:srgbClr val="54585E"/>
              </a:buClr>
              <a:buSzPts val="1900"/>
              <a:buChar char="•"/>
            </a:pPr>
            <a:r>
              <a:rPr lang="es-CO" sz="1900">
                <a:solidFill>
                  <a:srgbClr val="54585E"/>
                </a:solidFill>
                <a:latin typeface="Arial"/>
                <a:ea typeface="Arial"/>
                <a:cs typeface="Arial"/>
                <a:sym typeface="Arial"/>
              </a:rPr>
              <a:t>Número de viajes en bicicleta y a pie</a:t>
            </a:r>
            <a:endParaRPr/>
          </a:p>
          <a:p>
            <a:pPr indent="-228600" lvl="0" marL="228600" rtl="0" algn="just">
              <a:lnSpc>
                <a:spcPct val="90000"/>
              </a:lnSpc>
              <a:spcBef>
                <a:spcPts val="1000"/>
              </a:spcBef>
              <a:spcAft>
                <a:spcPts val="0"/>
              </a:spcAft>
              <a:buClr>
                <a:srgbClr val="54585E"/>
              </a:buClr>
              <a:buSzPts val="1900"/>
              <a:buChar char="•"/>
            </a:pPr>
            <a:r>
              <a:rPr lang="es-CO" sz="1900">
                <a:solidFill>
                  <a:srgbClr val="54585E"/>
                </a:solidFill>
                <a:latin typeface="Arial"/>
                <a:ea typeface="Arial"/>
                <a:cs typeface="Arial"/>
                <a:sym typeface="Arial"/>
              </a:rPr>
              <a:t>Número de vehículos inmovilizados por no acatar la norma y por controles de emisiones de gases</a:t>
            </a:r>
            <a:endParaRPr/>
          </a:p>
          <a:p>
            <a:pPr indent="-228600" lvl="0" marL="228600" rtl="0" algn="just">
              <a:lnSpc>
                <a:spcPct val="90000"/>
              </a:lnSpc>
              <a:spcBef>
                <a:spcPts val="1000"/>
              </a:spcBef>
              <a:spcAft>
                <a:spcPts val="0"/>
              </a:spcAft>
              <a:buClr>
                <a:srgbClr val="54585E"/>
              </a:buClr>
              <a:buSzPts val="1900"/>
              <a:buChar char="•"/>
            </a:pPr>
            <a:r>
              <a:rPr lang="es-CO" sz="1900">
                <a:solidFill>
                  <a:srgbClr val="54585E"/>
                </a:solidFill>
                <a:latin typeface="Arial"/>
                <a:ea typeface="Arial"/>
                <a:cs typeface="Arial"/>
                <a:sym typeface="Arial"/>
              </a:rPr>
              <a:t>Número de vehículos inmovilizados </a:t>
            </a:r>
            <a:endParaRPr/>
          </a:p>
          <a:p>
            <a:pPr indent="-228600" lvl="0" marL="228600" rtl="0" algn="just">
              <a:lnSpc>
                <a:spcPct val="90000"/>
              </a:lnSpc>
              <a:spcBef>
                <a:spcPts val="1000"/>
              </a:spcBef>
              <a:spcAft>
                <a:spcPts val="0"/>
              </a:spcAft>
              <a:buClr>
                <a:srgbClr val="54585E"/>
              </a:buClr>
              <a:buSzPts val="1900"/>
              <a:buChar char="•"/>
            </a:pPr>
            <a:r>
              <a:rPr lang="es-CO" sz="1900">
                <a:solidFill>
                  <a:srgbClr val="54585E"/>
                </a:solidFill>
                <a:latin typeface="Arial"/>
                <a:ea typeface="Arial"/>
                <a:cs typeface="Arial"/>
                <a:sym typeface="Arial"/>
              </a:rPr>
              <a:t>Número de usuarios de cicloparqueaderos</a:t>
            </a:r>
            <a:endParaRPr sz="1900">
              <a:solidFill>
                <a:srgbClr val="54585E"/>
              </a:solidFill>
              <a:latin typeface="Arial"/>
              <a:ea typeface="Arial"/>
              <a:cs typeface="Arial"/>
              <a:sym typeface="Arial"/>
            </a:endParaRPr>
          </a:p>
          <a:p>
            <a:pPr indent="0" lvl="0" marL="0" rtl="0" algn="just">
              <a:lnSpc>
                <a:spcPct val="90000"/>
              </a:lnSpc>
              <a:spcBef>
                <a:spcPts val="1000"/>
              </a:spcBef>
              <a:spcAft>
                <a:spcPts val="0"/>
              </a:spcAft>
              <a:buClr>
                <a:schemeClr val="dk1"/>
              </a:buClr>
              <a:buSzPts val="1900"/>
              <a:buNone/>
            </a:pPr>
            <a:r>
              <a:t/>
            </a:r>
            <a:endParaRPr sz="1900">
              <a:solidFill>
                <a:srgbClr val="54585E"/>
              </a:solidFill>
              <a:latin typeface="Arial"/>
              <a:ea typeface="Arial"/>
              <a:cs typeface="Arial"/>
              <a:sym typeface="Arial"/>
            </a:endParaRPr>
          </a:p>
          <a:p>
            <a:pPr indent="0" lvl="0" marL="0" rtl="0" algn="just">
              <a:lnSpc>
                <a:spcPct val="90000"/>
              </a:lnSpc>
              <a:spcBef>
                <a:spcPts val="1000"/>
              </a:spcBef>
              <a:spcAft>
                <a:spcPts val="0"/>
              </a:spcAft>
              <a:buClr>
                <a:schemeClr val="dk1"/>
              </a:buClr>
              <a:buSzPts val="1900"/>
              <a:buNone/>
            </a:pPr>
            <a:r>
              <a:t/>
            </a:r>
            <a:endParaRPr sz="1900">
              <a:solidFill>
                <a:srgbClr val="54585E"/>
              </a:solidFill>
              <a:latin typeface="Arial"/>
              <a:ea typeface="Arial"/>
              <a:cs typeface="Arial"/>
              <a:sym typeface="Arial"/>
            </a:endParaRPr>
          </a:p>
        </p:txBody>
      </p:sp>
      <p:pic>
        <p:nvPicPr>
          <p:cNvPr id="168" name="Google Shape;168;p20"/>
          <p:cNvPicPr preferRelativeResize="0"/>
          <p:nvPr/>
        </p:nvPicPr>
        <p:blipFill rotWithShape="1">
          <a:blip r:embed="rId3">
            <a:alphaModFix/>
          </a:blip>
          <a:srcRect b="0" l="0" r="0" t="0"/>
          <a:stretch/>
        </p:blipFill>
        <p:spPr>
          <a:xfrm>
            <a:off x="9900458" y="5588750"/>
            <a:ext cx="2291542" cy="1269250"/>
          </a:xfrm>
          <a:prstGeom prst="rect">
            <a:avLst/>
          </a:prstGeom>
          <a:noFill/>
          <a:ln>
            <a:noFill/>
          </a:ln>
        </p:spPr>
      </p:pic>
      <p:sp>
        <p:nvSpPr>
          <p:cNvPr id="169" name="Google Shape;169;p20"/>
          <p:cNvSpPr/>
          <p:nvPr/>
        </p:nvSpPr>
        <p:spPr>
          <a:xfrm>
            <a:off x="0" y="516200"/>
            <a:ext cx="6646514" cy="477188"/>
          </a:xfrm>
          <a:prstGeom prst="rect">
            <a:avLst/>
          </a:prstGeom>
          <a:solidFill>
            <a:srgbClr val="D8D8D8"/>
          </a:solidFill>
          <a:ln>
            <a:noFill/>
          </a:ln>
        </p:spPr>
        <p:txBody>
          <a:bodyPr anchorCtr="0" anchor="ctr" bIns="71425" lIns="71425" spcFirstLastPara="1" rIns="71425" wrap="square" tIns="71425">
            <a:noAutofit/>
          </a:bodyPr>
          <a:lstStyle/>
          <a:p>
            <a:pPr indent="0" lvl="0" marL="0" marR="0" rtl="0" algn="l">
              <a:spcBef>
                <a:spcPts val="0"/>
              </a:spcBef>
              <a:spcAft>
                <a:spcPts val="0"/>
              </a:spcAft>
              <a:buNone/>
            </a:pPr>
            <a:r>
              <a:t/>
            </a:r>
            <a:endParaRPr sz="2500">
              <a:solidFill>
                <a:srgbClr val="757070"/>
              </a:solidFill>
              <a:latin typeface="Calibri"/>
              <a:ea typeface="Calibri"/>
              <a:cs typeface="Calibri"/>
              <a:sym typeface="Calibri"/>
            </a:endParaRPr>
          </a:p>
        </p:txBody>
      </p:sp>
      <p:sp>
        <p:nvSpPr>
          <p:cNvPr id="170" name="Google Shape;170;p20"/>
          <p:cNvSpPr txBox="1"/>
          <p:nvPr/>
        </p:nvSpPr>
        <p:spPr>
          <a:xfrm>
            <a:off x="646314" y="330606"/>
            <a:ext cx="10899371" cy="1325563"/>
          </a:xfrm>
          <a:prstGeom prst="rect">
            <a:avLst/>
          </a:prstGeom>
          <a:noFill/>
          <a:ln>
            <a:noFill/>
          </a:ln>
        </p:spPr>
        <p:txBody>
          <a:bodyPr anchorCtr="0" anchor="ctr" bIns="45700" lIns="91425" spcFirstLastPara="1" rIns="91425" wrap="square" tIns="45700">
            <a:noAutofit/>
          </a:bodyPr>
          <a:lstStyle/>
          <a:p>
            <a:pPr indent="0" lvl="0" marL="0" marR="0" rtl="0" algn="l">
              <a:lnSpc>
                <a:spcPct val="150000"/>
              </a:lnSpc>
              <a:spcBef>
                <a:spcPts val="0"/>
              </a:spcBef>
              <a:spcAft>
                <a:spcPts val="0"/>
              </a:spcAft>
              <a:buClr>
                <a:schemeClr val="accent6"/>
              </a:buClr>
              <a:buSzPts val="2700"/>
              <a:buFont typeface="Arial Black"/>
              <a:buNone/>
            </a:pPr>
            <a:r>
              <a:rPr b="1" lang="es-CO" sz="2700">
                <a:solidFill>
                  <a:schemeClr val="accent6"/>
                </a:solidFill>
                <a:latin typeface="Arial Black"/>
                <a:ea typeface="Arial Black"/>
                <a:cs typeface="Arial Black"/>
                <a:sym typeface="Arial Black"/>
              </a:rPr>
              <a:t>Minuto a minuto de la jornada</a:t>
            </a:r>
            <a:br>
              <a:rPr b="1" lang="es-CO" sz="4400">
                <a:solidFill>
                  <a:schemeClr val="dk1"/>
                </a:solidFill>
                <a:latin typeface="Century Gothic"/>
                <a:ea typeface="Century Gothic"/>
                <a:cs typeface="Century Gothic"/>
                <a:sym typeface="Century Gothic"/>
              </a:rPr>
            </a:br>
            <a:r>
              <a:rPr b="1" lang="es-CO" sz="2400" cap="none">
                <a:solidFill>
                  <a:srgbClr val="53585F"/>
                </a:solidFill>
                <a:latin typeface="Arial Black"/>
                <a:ea typeface="Arial Black"/>
                <a:cs typeface="Arial Black"/>
                <a:sym typeface="Arial Black"/>
              </a:rPr>
              <a:t>PONLE TU HUELLA VERDE A BOGOTÁ, MUÉVETE SOSTENIBLE</a:t>
            </a:r>
            <a:endParaRPr b="1" sz="2700" cap="none">
              <a:solidFill>
                <a:srgbClr val="53585F"/>
              </a:solidFill>
              <a:latin typeface="Arial Black"/>
              <a:ea typeface="Arial Black"/>
              <a:cs typeface="Arial Black"/>
              <a:sym typeface="Arial Black"/>
            </a:endParaRPr>
          </a:p>
        </p:txBody>
      </p:sp>
      <p:sp>
        <p:nvSpPr>
          <p:cNvPr id="171" name="Google Shape;171;p20"/>
          <p:cNvSpPr/>
          <p:nvPr/>
        </p:nvSpPr>
        <p:spPr>
          <a:xfrm>
            <a:off x="0" y="6665218"/>
            <a:ext cx="12192000" cy="192782"/>
          </a:xfrm>
          <a:prstGeom prst="rect">
            <a:avLst/>
          </a:prstGeom>
          <a:solidFill>
            <a:srgbClr val="7DAA54"/>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pic>
        <p:nvPicPr>
          <p:cNvPr id="172" name="Google Shape;172;p20"/>
          <p:cNvPicPr preferRelativeResize="0"/>
          <p:nvPr/>
        </p:nvPicPr>
        <p:blipFill rotWithShape="1">
          <a:blip r:embed="rId4">
            <a:alphaModFix/>
          </a:blip>
          <a:srcRect b="9104" l="24297" r="16404" t="13703"/>
          <a:stretch/>
        </p:blipFill>
        <p:spPr>
          <a:xfrm>
            <a:off x="6604716" y="2192409"/>
            <a:ext cx="4940969" cy="3618018"/>
          </a:xfrm>
          <a:prstGeom prst="rect">
            <a:avLst/>
          </a:prstGeom>
          <a:noFill/>
          <a:ln>
            <a:noFill/>
          </a:ln>
        </p:spPr>
      </p:pic>
      <p:sp>
        <p:nvSpPr>
          <p:cNvPr id="173" name="Google Shape;173;p20"/>
          <p:cNvSpPr txBox="1"/>
          <p:nvPr/>
        </p:nvSpPr>
        <p:spPr>
          <a:xfrm>
            <a:off x="646314" y="1560399"/>
            <a:ext cx="9648795" cy="430887"/>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s-CO" sz="2200">
                <a:solidFill>
                  <a:srgbClr val="54585E"/>
                </a:solidFill>
                <a:latin typeface="Arial"/>
                <a:ea typeface="Arial"/>
                <a:cs typeface="Arial"/>
                <a:sym typeface="Arial"/>
              </a:rPr>
              <a:t>6:00 p.m. Balance Día Sin Carro </a:t>
            </a:r>
            <a:r>
              <a:rPr lang="es-CO" sz="2200">
                <a:solidFill>
                  <a:srgbClr val="54585E"/>
                </a:solidFill>
                <a:latin typeface="Arial"/>
                <a:ea typeface="Arial"/>
                <a:cs typeface="Arial"/>
                <a:sym typeface="Arial"/>
              </a:rPr>
              <a:t>por parte de la Alcaldesa Claudia López.</a:t>
            </a:r>
            <a:endParaRPr sz="2200">
              <a:solidFill>
                <a:schemeClr val="dk1"/>
              </a:solidFill>
              <a:latin typeface="Calibri"/>
              <a:ea typeface="Calibri"/>
              <a:cs typeface="Calibri"/>
              <a:sym typeface="Calibri"/>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77" name="Shape 177"/>
        <p:cNvGrpSpPr/>
        <p:nvPr/>
      </p:nvGrpSpPr>
      <p:grpSpPr>
        <a:xfrm>
          <a:off x="0" y="0"/>
          <a:ext cx="0" cy="0"/>
          <a:chOff x="0" y="0"/>
          <a:chExt cx="0" cy="0"/>
        </a:xfrm>
      </p:grpSpPr>
      <p:sp>
        <p:nvSpPr>
          <p:cNvPr id="178" name="Google Shape;178;p21"/>
          <p:cNvSpPr txBox="1"/>
          <p:nvPr>
            <p:ph type="ctrTitle"/>
          </p:nvPr>
        </p:nvSpPr>
        <p:spPr>
          <a:xfrm>
            <a:off x="1369005" y="2036056"/>
            <a:ext cx="9144000" cy="2387600"/>
          </a:xfrm>
          <a:prstGeom prst="rect">
            <a:avLst/>
          </a:prstGeom>
          <a:noFill/>
          <a:ln>
            <a:noFill/>
          </a:ln>
        </p:spPr>
        <p:txBody>
          <a:bodyPr anchorCtr="0" anchor="b" bIns="45700" lIns="91425" spcFirstLastPara="1" rIns="91425" wrap="square" tIns="45700">
            <a:noAutofit/>
          </a:bodyPr>
          <a:lstStyle/>
          <a:p>
            <a:pPr indent="0" lvl="0" marL="0" rtl="0" algn="ctr">
              <a:lnSpc>
                <a:spcPct val="90000"/>
              </a:lnSpc>
              <a:spcBef>
                <a:spcPts val="0"/>
              </a:spcBef>
              <a:spcAft>
                <a:spcPts val="0"/>
              </a:spcAft>
              <a:buClr>
                <a:srgbClr val="7DAA54"/>
              </a:buClr>
              <a:buSzPts val="4800"/>
              <a:buFont typeface="Arial Black"/>
              <a:buNone/>
            </a:pPr>
            <a:r>
              <a:rPr b="1" lang="es-CO" sz="4800" cap="none">
                <a:solidFill>
                  <a:srgbClr val="7DAA54"/>
                </a:solidFill>
                <a:latin typeface="Arial Black"/>
                <a:ea typeface="Arial Black"/>
                <a:cs typeface="Arial Black"/>
                <a:sym typeface="Arial Black"/>
              </a:rPr>
              <a:t>ESTRATEGIA DE COMUNICACIÓN</a:t>
            </a:r>
            <a:endParaRPr/>
          </a:p>
        </p:txBody>
      </p:sp>
      <p:sp>
        <p:nvSpPr>
          <p:cNvPr id="179" name="Google Shape;179;p21"/>
          <p:cNvSpPr/>
          <p:nvPr/>
        </p:nvSpPr>
        <p:spPr>
          <a:xfrm>
            <a:off x="0" y="6665218"/>
            <a:ext cx="12192000" cy="192782"/>
          </a:xfrm>
          <a:prstGeom prst="rect">
            <a:avLst/>
          </a:prstGeom>
          <a:solidFill>
            <a:srgbClr val="7DAA54"/>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Tree>
  </p:cSld>
  <p:clrMapOvr>
    <a:masterClrMapping/>
  </p:clrMapOvr>
</p:sld>
</file>

<file path=ppt/theme/theme1.xml><?xml version="1.0" encoding="utf-8"?>
<a:theme xmlns:a="http://schemas.openxmlformats.org/drawingml/2006/main" xmlns:r="http://schemas.openxmlformats.org/officeDocument/2006/relationships" name="Tema de Offic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Tema de 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