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8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9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715" r:id="rId5"/>
    <p:sldMasterId id="2147483722" r:id="rId6"/>
  </p:sldMasterIdLst>
  <p:notesMasterIdLst>
    <p:notesMasterId r:id="rId31"/>
  </p:notesMasterIdLst>
  <p:sldIdLst>
    <p:sldId id="257" r:id="rId7"/>
    <p:sldId id="513" r:id="rId8"/>
    <p:sldId id="322" r:id="rId9"/>
    <p:sldId id="285" r:id="rId10"/>
    <p:sldId id="514" r:id="rId11"/>
    <p:sldId id="324" r:id="rId12"/>
    <p:sldId id="263" r:id="rId13"/>
    <p:sldId id="354" r:id="rId14"/>
    <p:sldId id="258" r:id="rId15"/>
    <p:sldId id="259" r:id="rId16"/>
    <p:sldId id="268" r:id="rId17"/>
    <p:sldId id="261" r:id="rId18"/>
    <p:sldId id="262" r:id="rId19"/>
    <p:sldId id="355" r:id="rId20"/>
    <p:sldId id="265" r:id="rId21"/>
    <p:sldId id="267" r:id="rId22"/>
    <p:sldId id="368" r:id="rId23"/>
    <p:sldId id="271" r:id="rId24"/>
    <p:sldId id="350" r:id="rId25"/>
    <p:sldId id="351" r:id="rId26"/>
    <p:sldId id="352" r:id="rId27"/>
    <p:sldId id="568" r:id="rId28"/>
    <p:sldId id="748" r:id="rId29"/>
    <p:sldId id="286" r:id="rId3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09" autoAdjust="0"/>
    <p:restoredTop sz="83859" autoAdjust="0"/>
  </p:normalViewPr>
  <p:slideViewPr>
    <p:cSldViewPr snapToGrid="0">
      <p:cViewPr varScale="1">
        <p:scale>
          <a:sx n="61" d="100"/>
          <a:sy n="61" d="100"/>
        </p:scale>
        <p:origin x="7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F:\TREAS%20COVID%202020\CONSO%20COVID-19\Descriptivos%20Julio%2010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8%20julio%202020\N96_%2007%20julio%202020_%20ASI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Epidemiolog&#237;a%20e%20investigaci&#243;n\Epidemiolog&#237;a\Coronavirus\Informaci&#243;n%20diaria%20a%20Salud%20data\Informaci&#243;n%20diaria%20SALUD%20DATA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1%20julio%202020\Datos%20Presentacio&#769;n_sem27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1%20julio%202020\Datos%20Presentacio&#769;n_sem27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F:\TREAS%20COVID%202020\CONSO%20COVID-19\Descriptivos%20Julio%2010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1%20julio%202020\Datos%20Presentacio&#769;n_sem27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oleObject" Target="file:///F:\TREAS%20COVID%202020\BASES%20RIPS\BASES%20CONSOLIDADAS\IRA_CONSO%2011%20julio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F:\TREAS%20COVID%202020\CONSO%20COVID-19\Descriptivos%20Julio%2010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F:\TREAS%20COVID%202020\CONSO%20COVID-19\Descriptivos%20Julio%2010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F:\TREAS%20COVID%202020\CONSO%20COVID-19\Descriptivos%20Julio%2010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1.%20Tablero%20epidemiologia_crisis%2013072020%205%20p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1.%20Tablero%20epidemiologia_crisis%2013072020%205%20p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1.%20Tablero%20epidemiologia_crisis%2013072020%205%20p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IRECCION%20DE%20EPIDEMIOLOGIA%202020%20H\CORONAVIRUS%20PPT\07_coronavirus%2013%20julio%202020\N102_%2013%20julio%202020_%20ASI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000" b="1" i="0" baseline="0">
                <a:effectLst/>
              </a:rPr>
              <a:t>Casos confirmados acumulados en Colombia y países fronterizos a julio </a:t>
            </a:r>
          </a:p>
          <a:p>
            <a:pPr>
              <a:defRPr sz="1000"/>
            </a:pPr>
            <a:r>
              <a:rPr lang="es-CO" sz="1000" b="1" i="0" baseline="0">
                <a:effectLst/>
              </a:rPr>
              <a:t>12/2020</a:t>
            </a:r>
            <a:endParaRPr lang="es-CO" sz="10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0.11011759226918151"/>
          <c:y val="0.16771079061809493"/>
          <c:w val="0.87027728327882314"/>
          <c:h val="0.63520353351246395"/>
        </c:manualLayout>
      </c:layout>
      <c:lineChart>
        <c:grouping val="standard"/>
        <c:varyColors val="0"/>
        <c:ser>
          <c:idx val="0"/>
          <c:order val="0"/>
          <c:tx>
            <c:strRef>
              <c:f>Internacional!$C$1</c:f>
              <c:strCache>
                <c:ptCount val="1"/>
                <c:pt idx="0">
                  <c:v>Brazil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Internacional!$C$63:$C$174</c:f>
              <c:numCache>
                <c:formatCode>General</c:formatCode>
                <c:ptCount val="112"/>
                <c:pt idx="0">
                  <c:v>1924</c:v>
                </c:pt>
                <c:pt idx="1">
                  <c:v>2247</c:v>
                </c:pt>
                <c:pt idx="2">
                  <c:v>2554</c:v>
                </c:pt>
                <c:pt idx="3">
                  <c:v>2985</c:v>
                </c:pt>
                <c:pt idx="4">
                  <c:v>3417</c:v>
                </c:pt>
                <c:pt idx="5">
                  <c:v>3904</c:v>
                </c:pt>
                <c:pt idx="6">
                  <c:v>4256</c:v>
                </c:pt>
                <c:pt idx="7">
                  <c:v>4579</c:v>
                </c:pt>
                <c:pt idx="8">
                  <c:v>5717</c:v>
                </c:pt>
                <c:pt idx="9">
                  <c:v>6836</c:v>
                </c:pt>
                <c:pt idx="10">
                  <c:v>8044</c:v>
                </c:pt>
                <c:pt idx="11">
                  <c:v>9056</c:v>
                </c:pt>
                <c:pt idx="12">
                  <c:v>10360</c:v>
                </c:pt>
                <c:pt idx="13">
                  <c:v>11130</c:v>
                </c:pt>
                <c:pt idx="14">
                  <c:v>12161</c:v>
                </c:pt>
                <c:pt idx="15">
                  <c:v>14034</c:v>
                </c:pt>
                <c:pt idx="16">
                  <c:v>16170</c:v>
                </c:pt>
                <c:pt idx="17">
                  <c:v>18092</c:v>
                </c:pt>
                <c:pt idx="18">
                  <c:v>19638</c:v>
                </c:pt>
                <c:pt idx="19">
                  <c:v>20727</c:v>
                </c:pt>
                <c:pt idx="20">
                  <c:v>22192</c:v>
                </c:pt>
                <c:pt idx="21">
                  <c:v>23430</c:v>
                </c:pt>
                <c:pt idx="22">
                  <c:v>25262</c:v>
                </c:pt>
                <c:pt idx="23">
                  <c:v>28320</c:v>
                </c:pt>
                <c:pt idx="24">
                  <c:v>30425</c:v>
                </c:pt>
                <c:pt idx="25">
                  <c:v>33680</c:v>
                </c:pt>
                <c:pt idx="26">
                  <c:v>36658</c:v>
                </c:pt>
                <c:pt idx="27">
                  <c:v>38654</c:v>
                </c:pt>
                <c:pt idx="28">
                  <c:v>40743</c:v>
                </c:pt>
                <c:pt idx="29">
                  <c:v>43079</c:v>
                </c:pt>
                <c:pt idx="30">
                  <c:v>45757</c:v>
                </c:pt>
                <c:pt idx="31">
                  <c:v>50036</c:v>
                </c:pt>
                <c:pt idx="32">
                  <c:v>54043</c:v>
                </c:pt>
                <c:pt idx="33">
                  <c:v>59324</c:v>
                </c:pt>
                <c:pt idx="34">
                  <c:v>63100</c:v>
                </c:pt>
                <c:pt idx="35">
                  <c:v>67446</c:v>
                </c:pt>
                <c:pt idx="36">
                  <c:v>73235</c:v>
                </c:pt>
                <c:pt idx="37">
                  <c:v>79685</c:v>
                </c:pt>
                <c:pt idx="38">
                  <c:v>87187</c:v>
                </c:pt>
                <c:pt idx="39">
                  <c:v>92202</c:v>
                </c:pt>
                <c:pt idx="40">
                  <c:v>97100</c:v>
                </c:pt>
                <c:pt idx="41">
                  <c:v>101826</c:v>
                </c:pt>
                <c:pt idx="42">
                  <c:v>108620</c:v>
                </c:pt>
                <c:pt idx="43">
                  <c:v>115455</c:v>
                </c:pt>
                <c:pt idx="44">
                  <c:v>126611</c:v>
                </c:pt>
                <c:pt idx="45">
                  <c:v>135773</c:v>
                </c:pt>
                <c:pt idx="46">
                  <c:v>146894</c:v>
                </c:pt>
                <c:pt idx="47">
                  <c:v>156061</c:v>
                </c:pt>
                <c:pt idx="48">
                  <c:v>162699</c:v>
                </c:pt>
                <c:pt idx="49">
                  <c:v>169594</c:v>
                </c:pt>
                <c:pt idx="50">
                  <c:v>178214</c:v>
                </c:pt>
                <c:pt idx="51">
                  <c:v>190137</c:v>
                </c:pt>
                <c:pt idx="52">
                  <c:v>203165</c:v>
                </c:pt>
                <c:pt idx="53">
                  <c:v>220291</c:v>
                </c:pt>
                <c:pt idx="54">
                  <c:v>233511</c:v>
                </c:pt>
                <c:pt idx="55">
                  <c:v>241080</c:v>
                </c:pt>
                <c:pt idx="56">
                  <c:v>255368</c:v>
                </c:pt>
                <c:pt idx="57">
                  <c:v>271885</c:v>
                </c:pt>
                <c:pt idx="58">
                  <c:v>291579</c:v>
                </c:pt>
                <c:pt idx="59">
                  <c:v>310087</c:v>
                </c:pt>
                <c:pt idx="60">
                  <c:v>330890</c:v>
                </c:pt>
                <c:pt idx="61">
                  <c:v>347398</c:v>
                </c:pt>
                <c:pt idx="62">
                  <c:v>363211</c:v>
                </c:pt>
                <c:pt idx="63">
                  <c:v>374898</c:v>
                </c:pt>
                <c:pt idx="64">
                  <c:v>391222</c:v>
                </c:pt>
                <c:pt idx="65">
                  <c:v>411821</c:v>
                </c:pt>
                <c:pt idx="66">
                  <c:v>438238</c:v>
                </c:pt>
                <c:pt idx="67">
                  <c:v>465166</c:v>
                </c:pt>
                <c:pt idx="68">
                  <c:v>498440</c:v>
                </c:pt>
                <c:pt idx="69">
                  <c:v>514849</c:v>
                </c:pt>
                <c:pt idx="70">
                  <c:v>526447</c:v>
                </c:pt>
                <c:pt idx="71">
                  <c:v>555383</c:v>
                </c:pt>
                <c:pt idx="72">
                  <c:v>584016</c:v>
                </c:pt>
                <c:pt idx="73">
                  <c:v>614941</c:v>
                </c:pt>
                <c:pt idx="74">
                  <c:v>614941</c:v>
                </c:pt>
                <c:pt idx="75">
                  <c:v>645771</c:v>
                </c:pt>
                <c:pt idx="76">
                  <c:v>672846</c:v>
                </c:pt>
                <c:pt idx="77">
                  <c:v>691758</c:v>
                </c:pt>
                <c:pt idx="78">
                  <c:v>739503</c:v>
                </c:pt>
                <c:pt idx="79">
                  <c:v>772416</c:v>
                </c:pt>
                <c:pt idx="80">
                  <c:v>802828</c:v>
                </c:pt>
                <c:pt idx="81">
                  <c:v>828810</c:v>
                </c:pt>
                <c:pt idx="82">
                  <c:v>850514</c:v>
                </c:pt>
                <c:pt idx="83">
                  <c:v>867624</c:v>
                </c:pt>
                <c:pt idx="84">
                  <c:v>888271</c:v>
                </c:pt>
                <c:pt idx="85">
                  <c:v>923189</c:v>
                </c:pt>
                <c:pt idx="86">
                  <c:v>955377</c:v>
                </c:pt>
                <c:pt idx="87">
                  <c:v>978142</c:v>
                </c:pt>
                <c:pt idx="88">
                  <c:v>1032913</c:v>
                </c:pt>
                <c:pt idx="89">
                  <c:v>1067579</c:v>
                </c:pt>
                <c:pt idx="90">
                  <c:v>1085038</c:v>
                </c:pt>
                <c:pt idx="91">
                  <c:v>1106470</c:v>
                </c:pt>
                <c:pt idx="92">
                  <c:v>1145906</c:v>
                </c:pt>
                <c:pt idx="93">
                  <c:v>1188631</c:v>
                </c:pt>
                <c:pt idx="94">
                  <c:v>1228114</c:v>
                </c:pt>
                <c:pt idx="95">
                  <c:v>1274974</c:v>
                </c:pt>
                <c:pt idx="96">
                  <c:v>1313667</c:v>
                </c:pt>
                <c:pt idx="97">
                  <c:v>1344143</c:v>
                </c:pt>
                <c:pt idx="98">
                  <c:v>1368195</c:v>
                </c:pt>
                <c:pt idx="99">
                  <c:v>1402041</c:v>
                </c:pt>
                <c:pt idx="100">
                  <c:v>1448753</c:v>
                </c:pt>
                <c:pt idx="101">
                  <c:v>1496858</c:v>
                </c:pt>
                <c:pt idx="102">
                  <c:v>1539081</c:v>
                </c:pt>
                <c:pt idx="103">
                  <c:v>1577004</c:v>
                </c:pt>
                <c:pt idx="104">
                  <c:v>1603055</c:v>
                </c:pt>
                <c:pt idx="105">
                  <c:v>1623284</c:v>
                </c:pt>
                <c:pt idx="106">
                  <c:v>1668589</c:v>
                </c:pt>
                <c:pt idx="107">
                  <c:v>1713160</c:v>
                </c:pt>
                <c:pt idx="108">
                  <c:v>1755779</c:v>
                </c:pt>
                <c:pt idx="109">
                  <c:v>1800827</c:v>
                </c:pt>
                <c:pt idx="110">
                  <c:v>1839850</c:v>
                </c:pt>
                <c:pt idx="111">
                  <c:v>1864681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303-4456-8947-200859E769CB}"/>
            </c:ext>
          </c:extLst>
        </c:ser>
        <c:ser>
          <c:idx val="1"/>
          <c:order val="1"/>
          <c:tx>
            <c:strRef>
              <c:f>Internacional!$D$1</c:f>
              <c:strCache>
                <c:ptCount val="1"/>
                <c:pt idx="0">
                  <c:v>Ecuador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Internacional!$D$63:$D$174</c:f>
              <c:numCache>
                <c:formatCode>General</c:formatCode>
                <c:ptCount val="112"/>
                <c:pt idx="0">
                  <c:v>981</c:v>
                </c:pt>
                <c:pt idx="1">
                  <c:v>1082</c:v>
                </c:pt>
                <c:pt idx="2">
                  <c:v>1173</c:v>
                </c:pt>
                <c:pt idx="3">
                  <c:v>1403</c:v>
                </c:pt>
                <c:pt idx="4">
                  <c:v>1595</c:v>
                </c:pt>
                <c:pt idx="5">
                  <c:v>1823</c:v>
                </c:pt>
                <c:pt idx="6">
                  <c:v>1924</c:v>
                </c:pt>
                <c:pt idx="7">
                  <c:v>1962</c:v>
                </c:pt>
                <c:pt idx="8">
                  <c:v>2240</c:v>
                </c:pt>
                <c:pt idx="9">
                  <c:v>2748</c:v>
                </c:pt>
                <c:pt idx="10">
                  <c:v>3163</c:v>
                </c:pt>
                <c:pt idx="11">
                  <c:v>3368</c:v>
                </c:pt>
                <c:pt idx="12">
                  <c:v>3465</c:v>
                </c:pt>
                <c:pt idx="13">
                  <c:v>3646</c:v>
                </c:pt>
                <c:pt idx="14">
                  <c:v>3747</c:v>
                </c:pt>
                <c:pt idx="15">
                  <c:v>3747</c:v>
                </c:pt>
                <c:pt idx="16">
                  <c:v>4450</c:v>
                </c:pt>
                <c:pt idx="17">
                  <c:v>4965</c:v>
                </c:pt>
                <c:pt idx="18">
                  <c:v>7161</c:v>
                </c:pt>
                <c:pt idx="19">
                  <c:v>7257</c:v>
                </c:pt>
                <c:pt idx="20">
                  <c:v>7466</c:v>
                </c:pt>
                <c:pt idx="21">
                  <c:v>7529</c:v>
                </c:pt>
                <c:pt idx="22">
                  <c:v>7603</c:v>
                </c:pt>
                <c:pt idx="23">
                  <c:v>7858</c:v>
                </c:pt>
                <c:pt idx="24">
                  <c:v>8225</c:v>
                </c:pt>
                <c:pt idx="25">
                  <c:v>8450</c:v>
                </c:pt>
                <c:pt idx="26">
                  <c:v>9022</c:v>
                </c:pt>
                <c:pt idx="27">
                  <c:v>9468</c:v>
                </c:pt>
                <c:pt idx="28">
                  <c:v>10128</c:v>
                </c:pt>
                <c:pt idx="29">
                  <c:v>10398</c:v>
                </c:pt>
                <c:pt idx="30">
                  <c:v>10850</c:v>
                </c:pt>
                <c:pt idx="31">
                  <c:v>11183</c:v>
                </c:pt>
                <c:pt idx="32">
                  <c:v>22719</c:v>
                </c:pt>
                <c:pt idx="33">
                  <c:v>22719</c:v>
                </c:pt>
                <c:pt idx="34">
                  <c:v>22719</c:v>
                </c:pt>
                <c:pt idx="35">
                  <c:v>23240</c:v>
                </c:pt>
                <c:pt idx="36">
                  <c:v>24258</c:v>
                </c:pt>
                <c:pt idx="37">
                  <c:v>24675</c:v>
                </c:pt>
                <c:pt idx="38">
                  <c:v>24934</c:v>
                </c:pt>
                <c:pt idx="39">
                  <c:v>26336</c:v>
                </c:pt>
                <c:pt idx="40">
                  <c:v>27464</c:v>
                </c:pt>
                <c:pt idx="41">
                  <c:v>29538</c:v>
                </c:pt>
                <c:pt idx="42">
                  <c:v>31881</c:v>
                </c:pt>
                <c:pt idx="43">
                  <c:v>31881</c:v>
                </c:pt>
                <c:pt idx="44">
                  <c:v>31881</c:v>
                </c:pt>
                <c:pt idx="45">
                  <c:v>30298</c:v>
                </c:pt>
                <c:pt idx="46">
                  <c:v>28818</c:v>
                </c:pt>
                <c:pt idx="47">
                  <c:v>29071</c:v>
                </c:pt>
                <c:pt idx="48">
                  <c:v>29509</c:v>
                </c:pt>
                <c:pt idx="49">
                  <c:v>29559</c:v>
                </c:pt>
                <c:pt idx="50">
                  <c:v>30419</c:v>
                </c:pt>
                <c:pt idx="51">
                  <c:v>30486</c:v>
                </c:pt>
                <c:pt idx="52">
                  <c:v>30502</c:v>
                </c:pt>
                <c:pt idx="53">
                  <c:v>31467</c:v>
                </c:pt>
                <c:pt idx="54">
                  <c:v>32763</c:v>
                </c:pt>
                <c:pt idx="55">
                  <c:v>33182</c:v>
                </c:pt>
                <c:pt idx="56">
                  <c:v>33582</c:v>
                </c:pt>
                <c:pt idx="57">
                  <c:v>34151</c:v>
                </c:pt>
                <c:pt idx="58">
                  <c:v>34854</c:v>
                </c:pt>
                <c:pt idx="59">
                  <c:v>35306</c:v>
                </c:pt>
                <c:pt idx="60">
                  <c:v>35828</c:v>
                </c:pt>
                <c:pt idx="61">
                  <c:v>36258</c:v>
                </c:pt>
                <c:pt idx="62">
                  <c:v>36756</c:v>
                </c:pt>
                <c:pt idx="63">
                  <c:v>37355</c:v>
                </c:pt>
                <c:pt idx="64">
                  <c:v>37355</c:v>
                </c:pt>
                <c:pt idx="65">
                  <c:v>38103</c:v>
                </c:pt>
                <c:pt idx="66">
                  <c:v>38471</c:v>
                </c:pt>
                <c:pt idx="67">
                  <c:v>38571</c:v>
                </c:pt>
                <c:pt idx="68">
                  <c:v>38571</c:v>
                </c:pt>
                <c:pt idx="69">
                  <c:v>39098</c:v>
                </c:pt>
                <c:pt idx="70">
                  <c:v>39098</c:v>
                </c:pt>
                <c:pt idx="71">
                  <c:v>40414</c:v>
                </c:pt>
                <c:pt idx="72">
                  <c:v>40966</c:v>
                </c:pt>
                <c:pt idx="73">
                  <c:v>40966</c:v>
                </c:pt>
                <c:pt idx="74">
                  <c:v>41575</c:v>
                </c:pt>
                <c:pt idx="75">
                  <c:v>42728</c:v>
                </c:pt>
                <c:pt idx="76">
                  <c:v>43120</c:v>
                </c:pt>
                <c:pt idx="77">
                  <c:v>43378</c:v>
                </c:pt>
                <c:pt idx="78">
                  <c:v>43917</c:v>
                </c:pt>
                <c:pt idx="79">
                  <c:v>44440</c:v>
                </c:pt>
                <c:pt idx="80">
                  <c:v>45082</c:v>
                </c:pt>
                <c:pt idx="81">
                  <c:v>45778</c:v>
                </c:pt>
                <c:pt idx="82">
                  <c:v>46356</c:v>
                </c:pt>
                <c:pt idx="83">
                  <c:v>46751</c:v>
                </c:pt>
                <c:pt idx="84">
                  <c:v>47322</c:v>
                </c:pt>
                <c:pt idx="85">
                  <c:v>47943</c:v>
                </c:pt>
                <c:pt idx="86">
                  <c:v>48490</c:v>
                </c:pt>
                <c:pt idx="87">
                  <c:v>49097</c:v>
                </c:pt>
                <c:pt idx="88">
                  <c:v>49731</c:v>
                </c:pt>
                <c:pt idx="89">
                  <c:v>50183</c:v>
                </c:pt>
                <c:pt idx="90">
                  <c:v>50640</c:v>
                </c:pt>
                <c:pt idx="91">
                  <c:v>50640</c:v>
                </c:pt>
                <c:pt idx="92">
                  <c:v>51643</c:v>
                </c:pt>
                <c:pt idx="93">
                  <c:v>52334</c:v>
                </c:pt>
                <c:pt idx="94">
                  <c:v>53156</c:v>
                </c:pt>
                <c:pt idx="95">
                  <c:v>53856</c:v>
                </c:pt>
                <c:pt idx="96">
                  <c:v>54574</c:v>
                </c:pt>
                <c:pt idx="97">
                  <c:v>55255</c:v>
                </c:pt>
                <c:pt idx="98">
                  <c:v>55665</c:v>
                </c:pt>
                <c:pt idx="99">
                  <c:v>56432</c:v>
                </c:pt>
                <c:pt idx="100">
                  <c:v>58257</c:v>
                </c:pt>
                <c:pt idx="101">
                  <c:v>59468</c:v>
                </c:pt>
                <c:pt idx="102">
                  <c:v>60657</c:v>
                </c:pt>
                <c:pt idx="103">
                  <c:v>61535</c:v>
                </c:pt>
                <c:pt idx="104">
                  <c:v>61958</c:v>
                </c:pt>
                <c:pt idx="105">
                  <c:v>62380</c:v>
                </c:pt>
                <c:pt idx="106">
                  <c:v>63245</c:v>
                </c:pt>
                <c:pt idx="107">
                  <c:v>64221</c:v>
                </c:pt>
                <c:pt idx="108">
                  <c:v>65018</c:v>
                </c:pt>
                <c:pt idx="109">
                  <c:v>65801</c:v>
                </c:pt>
                <c:pt idx="110">
                  <c:v>67209</c:v>
                </c:pt>
                <c:pt idx="111">
                  <c:v>67870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303-4456-8947-200859E769CB}"/>
            </c:ext>
          </c:extLst>
        </c:ser>
        <c:ser>
          <c:idx val="2"/>
          <c:order val="2"/>
          <c:tx>
            <c:strRef>
              <c:f>Internacional!$E$1</c:f>
              <c:strCache>
                <c:ptCount val="1"/>
                <c:pt idx="0">
                  <c:v>Panama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Internacional!$E$63:$E$174</c:f>
              <c:numCache>
                <c:formatCode>General</c:formatCode>
                <c:ptCount val="112"/>
                <c:pt idx="0">
                  <c:v>345</c:v>
                </c:pt>
                <c:pt idx="1">
                  <c:v>345</c:v>
                </c:pt>
                <c:pt idx="2">
                  <c:v>443</c:v>
                </c:pt>
                <c:pt idx="3">
                  <c:v>558</c:v>
                </c:pt>
                <c:pt idx="4">
                  <c:v>674</c:v>
                </c:pt>
                <c:pt idx="5">
                  <c:v>786</c:v>
                </c:pt>
                <c:pt idx="6">
                  <c:v>901</c:v>
                </c:pt>
                <c:pt idx="7">
                  <c:v>989</c:v>
                </c:pt>
                <c:pt idx="8">
                  <c:v>1181</c:v>
                </c:pt>
                <c:pt idx="9">
                  <c:v>1181</c:v>
                </c:pt>
                <c:pt idx="10">
                  <c:v>1317</c:v>
                </c:pt>
                <c:pt idx="11">
                  <c:v>1475</c:v>
                </c:pt>
                <c:pt idx="12">
                  <c:v>1673</c:v>
                </c:pt>
                <c:pt idx="13">
                  <c:v>1801</c:v>
                </c:pt>
                <c:pt idx="14">
                  <c:v>1988</c:v>
                </c:pt>
                <c:pt idx="15">
                  <c:v>2100</c:v>
                </c:pt>
                <c:pt idx="16">
                  <c:v>2249</c:v>
                </c:pt>
                <c:pt idx="17">
                  <c:v>2528</c:v>
                </c:pt>
                <c:pt idx="18">
                  <c:v>2752</c:v>
                </c:pt>
                <c:pt idx="19">
                  <c:v>2974</c:v>
                </c:pt>
                <c:pt idx="20">
                  <c:v>3234</c:v>
                </c:pt>
                <c:pt idx="21">
                  <c:v>3400</c:v>
                </c:pt>
                <c:pt idx="22">
                  <c:v>3472</c:v>
                </c:pt>
                <c:pt idx="23">
                  <c:v>3574</c:v>
                </c:pt>
                <c:pt idx="24">
                  <c:v>3751</c:v>
                </c:pt>
                <c:pt idx="25">
                  <c:v>4016</c:v>
                </c:pt>
                <c:pt idx="26">
                  <c:v>4210</c:v>
                </c:pt>
                <c:pt idx="27">
                  <c:v>4273</c:v>
                </c:pt>
                <c:pt idx="28">
                  <c:v>4467</c:v>
                </c:pt>
                <c:pt idx="29">
                  <c:v>4658</c:v>
                </c:pt>
                <c:pt idx="30">
                  <c:v>4821</c:v>
                </c:pt>
                <c:pt idx="31">
                  <c:v>5166</c:v>
                </c:pt>
                <c:pt idx="32">
                  <c:v>5338</c:v>
                </c:pt>
                <c:pt idx="33">
                  <c:v>5538</c:v>
                </c:pt>
                <c:pt idx="34">
                  <c:v>5779</c:v>
                </c:pt>
                <c:pt idx="35">
                  <c:v>6021</c:v>
                </c:pt>
                <c:pt idx="36">
                  <c:v>6021</c:v>
                </c:pt>
                <c:pt idx="37">
                  <c:v>6378</c:v>
                </c:pt>
                <c:pt idx="38">
                  <c:v>6532</c:v>
                </c:pt>
                <c:pt idx="39">
                  <c:v>6720</c:v>
                </c:pt>
                <c:pt idx="40">
                  <c:v>7090</c:v>
                </c:pt>
                <c:pt idx="41">
                  <c:v>7090</c:v>
                </c:pt>
                <c:pt idx="42">
                  <c:v>7197</c:v>
                </c:pt>
                <c:pt idx="43">
                  <c:v>7523</c:v>
                </c:pt>
                <c:pt idx="44">
                  <c:v>7731</c:v>
                </c:pt>
                <c:pt idx="45">
                  <c:v>7868</c:v>
                </c:pt>
                <c:pt idx="46">
                  <c:v>8070</c:v>
                </c:pt>
                <c:pt idx="47">
                  <c:v>8282</c:v>
                </c:pt>
                <c:pt idx="48">
                  <c:v>8448</c:v>
                </c:pt>
                <c:pt idx="49">
                  <c:v>8616</c:v>
                </c:pt>
                <c:pt idx="50">
                  <c:v>8783</c:v>
                </c:pt>
                <c:pt idx="51">
                  <c:v>8944</c:v>
                </c:pt>
                <c:pt idx="52">
                  <c:v>9118</c:v>
                </c:pt>
                <c:pt idx="53">
                  <c:v>9268</c:v>
                </c:pt>
                <c:pt idx="54">
                  <c:v>9449</c:v>
                </c:pt>
                <c:pt idx="55">
                  <c:v>9606</c:v>
                </c:pt>
                <c:pt idx="56">
                  <c:v>9726</c:v>
                </c:pt>
                <c:pt idx="57">
                  <c:v>9867</c:v>
                </c:pt>
                <c:pt idx="58">
                  <c:v>9977</c:v>
                </c:pt>
                <c:pt idx="59">
                  <c:v>10116</c:v>
                </c:pt>
                <c:pt idx="60">
                  <c:v>10267</c:v>
                </c:pt>
                <c:pt idx="61">
                  <c:v>10577</c:v>
                </c:pt>
                <c:pt idx="62">
                  <c:v>10926</c:v>
                </c:pt>
                <c:pt idx="63">
                  <c:v>11183</c:v>
                </c:pt>
                <c:pt idx="64">
                  <c:v>11447</c:v>
                </c:pt>
                <c:pt idx="65">
                  <c:v>11728</c:v>
                </c:pt>
                <c:pt idx="66">
                  <c:v>12131</c:v>
                </c:pt>
                <c:pt idx="67">
                  <c:v>12531</c:v>
                </c:pt>
                <c:pt idx="68">
                  <c:v>13018</c:v>
                </c:pt>
                <c:pt idx="69">
                  <c:v>13463</c:v>
                </c:pt>
                <c:pt idx="70">
                  <c:v>13837</c:v>
                </c:pt>
                <c:pt idx="71">
                  <c:v>14095</c:v>
                </c:pt>
                <c:pt idx="72">
                  <c:v>14609</c:v>
                </c:pt>
                <c:pt idx="73">
                  <c:v>15044</c:v>
                </c:pt>
                <c:pt idx="74">
                  <c:v>15463</c:v>
                </c:pt>
                <c:pt idx="75">
                  <c:v>16004</c:v>
                </c:pt>
                <c:pt idx="76">
                  <c:v>16425</c:v>
                </c:pt>
                <c:pt idx="77">
                  <c:v>16854</c:v>
                </c:pt>
                <c:pt idx="78">
                  <c:v>17233</c:v>
                </c:pt>
                <c:pt idx="79">
                  <c:v>17889</c:v>
                </c:pt>
                <c:pt idx="80">
                  <c:v>18586</c:v>
                </c:pt>
                <c:pt idx="81">
                  <c:v>19211</c:v>
                </c:pt>
                <c:pt idx="82">
                  <c:v>20059</c:v>
                </c:pt>
                <c:pt idx="83">
                  <c:v>20686</c:v>
                </c:pt>
                <c:pt idx="84">
                  <c:v>21422</c:v>
                </c:pt>
                <c:pt idx="85">
                  <c:v>21962</c:v>
                </c:pt>
                <c:pt idx="86">
                  <c:v>22597</c:v>
                </c:pt>
                <c:pt idx="87">
                  <c:v>23351</c:v>
                </c:pt>
                <c:pt idx="88">
                  <c:v>24274</c:v>
                </c:pt>
                <c:pt idx="89">
                  <c:v>25222</c:v>
                </c:pt>
                <c:pt idx="90">
                  <c:v>26030</c:v>
                </c:pt>
                <c:pt idx="91">
                  <c:v>26752</c:v>
                </c:pt>
                <c:pt idx="92">
                  <c:v>27314</c:v>
                </c:pt>
                <c:pt idx="93">
                  <c:v>28030</c:v>
                </c:pt>
                <c:pt idx="94">
                  <c:v>29037</c:v>
                </c:pt>
                <c:pt idx="95">
                  <c:v>29905</c:v>
                </c:pt>
                <c:pt idx="96">
                  <c:v>30658</c:v>
                </c:pt>
                <c:pt idx="97">
                  <c:v>31686</c:v>
                </c:pt>
                <c:pt idx="98">
                  <c:v>32785</c:v>
                </c:pt>
                <c:pt idx="99">
                  <c:v>33550</c:v>
                </c:pt>
                <c:pt idx="100">
                  <c:v>34463</c:v>
                </c:pt>
                <c:pt idx="101">
                  <c:v>35237</c:v>
                </c:pt>
                <c:pt idx="102">
                  <c:v>35995</c:v>
                </c:pt>
                <c:pt idx="103">
                  <c:v>36983</c:v>
                </c:pt>
                <c:pt idx="104">
                  <c:v>38149</c:v>
                </c:pt>
                <c:pt idx="105">
                  <c:v>39334</c:v>
                </c:pt>
                <c:pt idx="106">
                  <c:v>40291</c:v>
                </c:pt>
                <c:pt idx="107">
                  <c:v>41251</c:v>
                </c:pt>
                <c:pt idx="108">
                  <c:v>42216</c:v>
                </c:pt>
                <c:pt idx="109">
                  <c:v>43257</c:v>
                </c:pt>
                <c:pt idx="110">
                  <c:v>44332</c:v>
                </c:pt>
                <c:pt idx="111">
                  <c:v>45633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303-4456-8947-200859E769CB}"/>
            </c:ext>
          </c:extLst>
        </c:ser>
        <c:ser>
          <c:idx val="3"/>
          <c:order val="3"/>
          <c:tx>
            <c:strRef>
              <c:f>Internacional!$F$1</c:f>
              <c:strCache>
                <c:ptCount val="1"/>
                <c:pt idx="0">
                  <c:v>Peru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Internacional!$F$63:$F$174</c:f>
              <c:numCache>
                <c:formatCode>General</c:formatCode>
                <c:ptCount val="112"/>
                <c:pt idx="0">
                  <c:v>395</c:v>
                </c:pt>
                <c:pt idx="1">
                  <c:v>416</c:v>
                </c:pt>
                <c:pt idx="2">
                  <c:v>480</c:v>
                </c:pt>
                <c:pt idx="3">
                  <c:v>580</c:v>
                </c:pt>
                <c:pt idx="4">
                  <c:v>635</c:v>
                </c:pt>
                <c:pt idx="5">
                  <c:v>671</c:v>
                </c:pt>
                <c:pt idx="6">
                  <c:v>852</c:v>
                </c:pt>
                <c:pt idx="7">
                  <c:v>950</c:v>
                </c:pt>
                <c:pt idx="8">
                  <c:v>1065</c:v>
                </c:pt>
                <c:pt idx="9">
                  <c:v>1323</c:v>
                </c:pt>
                <c:pt idx="10">
                  <c:v>1414</c:v>
                </c:pt>
                <c:pt idx="11">
                  <c:v>1595</c:v>
                </c:pt>
                <c:pt idx="12">
                  <c:v>1746</c:v>
                </c:pt>
                <c:pt idx="13">
                  <c:v>2281</c:v>
                </c:pt>
                <c:pt idx="14">
                  <c:v>2561</c:v>
                </c:pt>
                <c:pt idx="15">
                  <c:v>2954</c:v>
                </c:pt>
                <c:pt idx="16">
                  <c:v>4342</c:v>
                </c:pt>
                <c:pt idx="17">
                  <c:v>5256</c:v>
                </c:pt>
                <c:pt idx="18">
                  <c:v>5897</c:v>
                </c:pt>
                <c:pt idx="19">
                  <c:v>6848</c:v>
                </c:pt>
                <c:pt idx="20">
                  <c:v>7519</c:v>
                </c:pt>
                <c:pt idx="21">
                  <c:v>9784</c:v>
                </c:pt>
                <c:pt idx="22">
                  <c:v>10303</c:v>
                </c:pt>
                <c:pt idx="23">
                  <c:v>11475</c:v>
                </c:pt>
                <c:pt idx="24">
                  <c:v>12491</c:v>
                </c:pt>
                <c:pt idx="25">
                  <c:v>13489</c:v>
                </c:pt>
                <c:pt idx="26">
                  <c:v>14420</c:v>
                </c:pt>
                <c:pt idx="27">
                  <c:v>15628</c:v>
                </c:pt>
                <c:pt idx="28">
                  <c:v>16325</c:v>
                </c:pt>
                <c:pt idx="29">
                  <c:v>17837</c:v>
                </c:pt>
                <c:pt idx="30">
                  <c:v>19250</c:v>
                </c:pt>
                <c:pt idx="31">
                  <c:v>20914</c:v>
                </c:pt>
                <c:pt idx="32">
                  <c:v>21648</c:v>
                </c:pt>
                <c:pt idx="33">
                  <c:v>25331</c:v>
                </c:pt>
                <c:pt idx="34">
                  <c:v>27517</c:v>
                </c:pt>
                <c:pt idx="35">
                  <c:v>28699</c:v>
                </c:pt>
                <c:pt idx="36">
                  <c:v>31190</c:v>
                </c:pt>
                <c:pt idx="37">
                  <c:v>33931</c:v>
                </c:pt>
                <c:pt idx="38">
                  <c:v>36976</c:v>
                </c:pt>
                <c:pt idx="39">
                  <c:v>40459</c:v>
                </c:pt>
                <c:pt idx="40">
                  <c:v>42534</c:v>
                </c:pt>
                <c:pt idx="41">
                  <c:v>45928</c:v>
                </c:pt>
                <c:pt idx="42">
                  <c:v>47372</c:v>
                </c:pt>
                <c:pt idx="43">
                  <c:v>51189</c:v>
                </c:pt>
                <c:pt idx="44">
                  <c:v>54817</c:v>
                </c:pt>
                <c:pt idx="45">
                  <c:v>58526</c:v>
                </c:pt>
                <c:pt idx="46">
                  <c:v>61847</c:v>
                </c:pt>
                <c:pt idx="47">
                  <c:v>65015</c:v>
                </c:pt>
                <c:pt idx="48">
                  <c:v>67307</c:v>
                </c:pt>
                <c:pt idx="49">
                  <c:v>68822</c:v>
                </c:pt>
                <c:pt idx="50">
                  <c:v>72059</c:v>
                </c:pt>
                <c:pt idx="51">
                  <c:v>76306</c:v>
                </c:pt>
                <c:pt idx="52">
                  <c:v>80604</c:v>
                </c:pt>
                <c:pt idx="53">
                  <c:v>84495</c:v>
                </c:pt>
                <c:pt idx="54">
                  <c:v>88541</c:v>
                </c:pt>
                <c:pt idx="55">
                  <c:v>92273</c:v>
                </c:pt>
                <c:pt idx="56">
                  <c:v>94933</c:v>
                </c:pt>
                <c:pt idx="57">
                  <c:v>99483</c:v>
                </c:pt>
                <c:pt idx="58">
                  <c:v>104020</c:v>
                </c:pt>
                <c:pt idx="59">
                  <c:v>108769</c:v>
                </c:pt>
                <c:pt idx="60">
                  <c:v>111698</c:v>
                </c:pt>
                <c:pt idx="61">
                  <c:v>115754</c:v>
                </c:pt>
                <c:pt idx="62">
                  <c:v>119959</c:v>
                </c:pt>
                <c:pt idx="63">
                  <c:v>123979</c:v>
                </c:pt>
                <c:pt idx="64">
                  <c:v>129751</c:v>
                </c:pt>
                <c:pt idx="65">
                  <c:v>135905</c:v>
                </c:pt>
                <c:pt idx="66">
                  <c:v>141779</c:v>
                </c:pt>
                <c:pt idx="67">
                  <c:v>141779</c:v>
                </c:pt>
                <c:pt idx="68">
                  <c:v>155671</c:v>
                </c:pt>
                <c:pt idx="69">
                  <c:v>164476</c:v>
                </c:pt>
                <c:pt idx="70">
                  <c:v>170039</c:v>
                </c:pt>
                <c:pt idx="71">
                  <c:v>170039</c:v>
                </c:pt>
                <c:pt idx="72">
                  <c:v>178914</c:v>
                </c:pt>
                <c:pt idx="73">
                  <c:v>183198</c:v>
                </c:pt>
                <c:pt idx="74">
                  <c:v>187400</c:v>
                </c:pt>
                <c:pt idx="75">
                  <c:v>191758</c:v>
                </c:pt>
                <c:pt idx="76">
                  <c:v>196515</c:v>
                </c:pt>
                <c:pt idx="77">
                  <c:v>199696</c:v>
                </c:pt>
                <c:pt idx="78">
                  <c:v>203736</c:v>
                </c:pt>
                <c:pt idx="79">
                  <c:v>208823</c:v>
                </c:pt>
                <c:pt idx="80">
                  <c:v>214788</c:v>
                </c:pt>
                <c:pt idx="81">
                  <c:v>220749</c:v>
                </c:pt>
                <c:pt idx="82">
                  <c:v>225132</c:v>
                </c:pt>
                <c:pt idx="83">
                  <c:v>229736</c:v>
                </c:pt>
                <c:pt idx="84">
                  <c:v>232992</c:v>
                </c:pt>
                <c:pt idx="85">
                  <c:v>237156</c:v>
                </c:pt>
                <c:pt idx="86">
                  <c:v>240908</c:v>
                </c:pt>
                <c:pt idx="87">
                  <c:v>244388</c:v>
                </c:pt>
                <c:pt idx="88">
                  <c:v>247925</c:v>
                </c:pt>
                <c:pt idx="89">
                  <c:v>251338</c:v>
                </c:pt>
                <c:pt idx="90">
                  <c:v>254936</c:v>
                </c:pt>
                <c:pt idx="91">
                  <c:v>254936</c:v>
                </c:pt>
                <c:pt idx="92">
                  <c:v>260810</c:v>
                </c:pt>
                <c:pt idx="93">
                  <c:v>264689</c:v>
                </c:pt>
                <c:pt idx="94">
                  <c:v>268602</c:v>
                </c:pt>
                <c:pt idx="95">
                  <c:v>272364</c:v>
                </c:pt>
                <c:pt idx="96">
                  <c:v>275989</c:v>
                </c:pt>
                <c:pt idx="97">
                  <c:v>279419</c:v>
                </c:pt>
                <c:pt idx="98">
                  <c:v>282365</c:v>
                </c:pt>
                <c:pt idx="99">
                  <c:v>285213</c:v>
                </c:pt>
                <c:pt idx="100">
                  <c:v>288477</c:v>
                </c:pt>
                <c:pt idx="101">
                  <c:v>292004</c:v>
                </c:pt>
                <c:pt idx="102">
                  <c:v>295599</c:v>
                </c:pt>
                <c:pt idx="103">
                  <c:v>299080</c:v>
                </c:pt>
                <c:pt idx="104">
                  <c:v>302718</c:v>
                </c:pt>
                <c:pt idx="105">
                  <c:v>305703</c:v>
                </c:pt>
                <c:pt idx="106">
                  <c:v>309278</c:v>
                </c:pt>
                <c:pt idx="107">
                  <c:v>312911</c:v>
                </c:pt>
                <c:pt idx="108">
                  <c:v>316448</c:v>
                </c:pt>
                <c:pt idx="109">
                  <c:v>319646</c:v>
                </c:pt>
                <c:pt idx="110">
                  <c:v>322710</c:v>
                </c:pt>
                <c:pt idx="111">
                  <c:v>326326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303-4456-8947-200859E769CB}"/>
            </c:ext>
          </c:extLst>
        </c:ser>
        <c:ser>
          <c:idx val="4"/>
          <c:order val="4"/>
          <c:tx>
            <c:strRef>
              <c:f>Internacional!$G$1</c:f>
              <c:strCache>
                <c:ptCount val="1"/>
                <c:pt idx="0">
                  <c:v>Venezuela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Internacional!$G$63:$G$174</c:f>
              <c:numCache>
                <c:formatCode>General</c:formatCode>
                <c:ptCount val="112"/>
                <c:pt idx="0">
                  <c:v>77</c:v>
                </c:pt>
                <c:pt idx="1">
                  <c:v>84</c:v>
                </c:pt>
                <c:pt idx="2">
                  <c:v>91</c:v>
                </c:pt>
                <c:pt idx="3">
                  <c:v>107</c:v>
                </c:pt>
                <c:pt idx="4">
                  <c:v>107</c:v>
                </c:pt>
                <c:pt idx="5">
                  <c:v>119</c:v>
                </c:pt>
                <c:pt idx="6">
                  <c:v>119</c:v>
                </c:pt>
                <c:pt idx="7">
                  <c:v>135</c:v>
                </c:pt>
                <c:pt idx="8">
                  <c:v>135</c:v>
                </c:pt>
                <c:pt idx="9">
                  <c:v>143</c:v>
                </c:pt>
                <c:pt idx="10">
                  <c:v>146</c:v>
                </c:pt>
                <c:pt idx="11">
                  <c:v>153</c:v>
                </c:pt>
                <c:pt idx="12">
                  <c:v>155</c:v>
                </c:pt>
                <c:pt idx="13">
                  <c:v>159</c:v>
                </c:pt>
                <c:pt idx="14">
                  <c:v>165</c:v>
                </c:pt>
                <c:pt idx="15">
                  <c:v>165</c:v>
                </c:pt>
                <c:pt idx="16">
                  <c:v>167</c:v>
                </c:pt>
                <c:pt idx="17">
                  <c:v>171</c:v>
                </c:pt>
                <c:pt idx="18">
                  <c:v>171</c:v>
                </c:pt>
                <c:pt idx="19">
                  <c:v>175</c:v>
                </c:pt>
                <c:pt idx="20">
                  <c:v>181</c:v>
                </c:pt>
                <c:pt idx="21">
                  <c:v>189</c:v>
                </c:pt>
                <c:pt idx="22">
                  <c:v>189</c:v>
                </c:pt>
                <c:pt idx="23">
                  <c:v>197</c:v>
                </c:pt>
                <c:pt idx="24">
                  <c:v>204</c:v>
                </c:pt>
                <c:pt idx="25">
                  <c:v>204</c:v>
                </c:pt>
                <c:pt idx="26">
                  <c:v>227</c:v>
                </c:pt>
                <c:pt idx="27">
                  <c:v>256</c:v>
                </c:pt>
                <c:pt idx="28">
                  <c:v>256</c:v>
                </c:pt>
                <c:pt idx="29">
                  <c:v>285</c:v>
                </c:pt>
                <c:pt idx="30">
                  <c:v>288</c:v>
                </c:pt>
                <c:pt idx="31">
                  <c:v>311</c:v>
                </c:pt>
                <c:pt idx="32">
                  <c:v>318</c:v>
                </c:pt>
                <c:pt idx="33">
                  <c:v>323</c:v>
                </c:pt>
                <c:pt idx="34">
                  <c:v>325</c:v>
                </c:pt>
                <c:pt idx="35">
                  <c:v>329</c:v>
                </c:pt>
                <c:pt idx="36">
                  <c:v>329</c:v>
                </c:pt>
                <c:pt idx="37">
                  <c:v>331</c:v>
                </c:pt>
                <c:pt idx="38">
                  <c:v>333</c:v>
                </c:pt>
                <c:pt idx="39">
                  <c:v>335</c:v>
                </c:pt>
                <c:pt idx="40">
                  <c:v>345</c:v>
                </c:pt>
                <c:pt idx="41">
                  <c:v>357</c:v>
                </c:pt>
                <c:pt idx="42">
                  <c:v>357</c:v>
                </c:pt>
                <c:pt idx="43">
                  <c:v>361</c:v>
                </c:pt>
                <c:pt idx="44">
                  <c:v>379</c:v>
                </c:pt>
                <c:pt idx="45">
                  <c:v>381</c:v>
                </c:pt>
                <c:pt idx="46">
                  <c:v>388</c:v>
                </c:pt>
                <c:pt idx="47">
                  <c:v>402</c:v>
                </c:pt>
                <c:pt idx="48">
                  <c:v>414</c:v>
                </c:pt>
                <c:pt idx="49">
                  <c:v>422</c:v>
                </c:pt>
                <c:pt idx="50">
                  <c:v>423</c:v>
                </c:pt>
                <c:pt idx="51">
                  <c:v>423</c:v>
                </c:pt>
                <c:pt idx="52">
                  <c:v>455</c:v>
                </c:pt>
                <c:pt idx="53">
                  <c:v>459</c:v>
                </c:pt>
                <c:pt idx="54">
                  <c:v>504</c:v>
                </c:pt>
                <c:pt idx="55">
                  <c:v>541</c:v>
                </c:pt>
                <c:pt idx="56">
                  <c:v>618</c:v>
                </c:pt>
                <c:pt idx="57">
                  <c:v>749</c:v>
                </c:pt>
                <c:pt idx="58">
                  <c:v>824</c:v>
                </c:pt>
                <c:pt idx="59">
                  <c:v>882</c:v>
                </c:pt>
                <c:pt idx="60">
                  <c:v>944</c:v>
                </c:pt>
                <c:pt idx="61">
                  <c:v>1010</c:v>
                </c:pt>
                <c:pt idx="62">
                  <c:v>1121</c:v>
                </c:pt>
                <c:pt idx="63">
                  <c:v>1177</c:v>
                </c:pt>
                <c:pt idx="64">
                  <c:v>1211</c:v>
                </c:pt>
                <c:pt idx="65">
                  <c:v>1245</c:v>
                </c:pt>
                <c:pt idx="66">
                  <c:v>1325</c:v>
                </c:pt>
                <c:pt idx="67">
                  <c:v>1370</c:v>
                </c:pt>
                <c:pt idx="68">
                  <c:v>1459</c:v>
                </c:pt>
                <c:pt idx="69">
                  <c:v>1510</c:v>
                </c:pt>
                <c:pt idx="70">
                  <c:v>1662</c:v>
                </c:pt>
                <c:pt idx="71">
                  <c:v>1819</c:v>
                </c:pt>
                <c:pt idx="72">
                  <c:v>1952</c:v>
                </c:pt>
                <c:pt idx="73">
                  <c:v>2087</c:v>
                </c:pt>
                <c:pt idx="74">
                  <c:v>2145</c:v>
                </c:pt>
                <c:pt idx="75">
                  <c:v>2316</c:v>
                </c:pt>
                <c:pt idx="76">
                  <c:v>2377</c:v>
                </c:pt>
                <c:pt idx="77">
                  <c:v>2473</c:v>
                </c:pt>
                <c:pt idx="78">
                  <c:v>2632</c:v>
                </c:pt>
                <c:pt idx="79">
                  <c:v>2738</c:v>
                </c:pt>
                <c:pt idx="80">
                  <c:v>2814</c:v>
                </c:pt>
                <c:pt idx="81">
                  <c:v>2879</c:v>
                </c:pt>
                <c:pt idx="82">
                  <c:v>2904</c:v>
                </c:pt>
                <c:pt idx="83">
                  <c:v>2978</c:v>
                </c:pt>
                <c:pt idx="84">
                  <c:v>3062</c:v>
                </c:pt>
                <c:pt idx="85">
                  <c:v>3150</c:v>
                </c:pt>
                <c:pt idx="86">
                  <c:v>3150</c:v>
                </c:pt>
                <c:pt idx="87">
                  <c:v>3484</c:v>
                </c:pt>
                <c:pt idx="88">
                  <c:v>3591</c:v>
                </c:pt>
                <c:pt idx="89">
                  <c:v>3790</c:v>
                </c:pt>
                <c:pt idx="90">
                  <c:v>3918</c:v>
                </c:pt>
                <c:pt idx="91">
                  <c:v>4048</c:v>
                </c:pt>
                <c:pt idx="92">
                  <c:v>4186</c:v>
                </c:pt>
                <c:pt idx="93">
                  <c:v>4365</c:v>
                </c:pt>
                <c:pt idx="94">
                  <c:v>4563</c:v>
                </c:pt>
                <c:pt idx="95">
                  <c:v>4779</c:v>
                </c:pt>
                <c:pt idx="96">
                  <c:v>5130</c:v>
                </c:pt>
                <c:pt idx="97">
                  <c:v>5297</c:v>
                </c:pt>
                <c:pt idx="98">
                  <c:v>5530</c:v>
                </c:pt>
                <c:pt idx="99">
                  <c:v>5832</c:v>
                </c:pt>
                <c:pt idx="100">
                  <c:v>6062</c:v>
                </c:pt>
                <c:pt idx="101">
                  <c:v>6273</c:v>
                </c:pt>
                <c:pt idx="102">
                  <c:v>6537</c:v>
                </c:pt>
                <c:pt idx="103">
                  <c:v>6750</c:v>
                </c:pt>
                <c:pt idx="104">
                  <c:v>7169</c:v>
                </c:pt>
                <c:pt idx="105">
                  <c:v>7411</c:v>
                </c:pt>
                <c:pt idx="106">
                  <c:v>7693</c:v>
                </c:pt>
                <c:pt idx="107">
                  <c:v>8010</c:v>
                </c:pt>
                <c:pt idx="108">
                  <c:v>8372</c:v>
                </c:pt>
                <c:pt idx="109">
                  <c:v>8803</c:v>
                </c:pt>
                <c:pt idx="110">
                  <c:v>9178</c:v>
                </c:pt>
                <c:pt idx="111">
                  <c:v>9465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303-4456-8947-200859E769CB}"/>
            </c:ext>
          </c:extLst>
        </c:ser>
        <c:ser>
          <c:idx val="5"/>
          <c:order val="5"/>
          <c:tx>
            <c:strRef>
              <c:f>Internacional!$H$1</c:f>
              <c:strCache>
                <c:ptCount val="1"/>
                <c:pt idx="0">
                  <c:v>Colombia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Internacional!$B$63:$B$174</c:f>
              <c:numCache>
                <c:formatCode>d\-mmm</c:formatCode>
                <c:ptCount val="112"/>
                <c:pt idx="0">
                  <c:v>43913</c:v>
                </c:pt>
                <c:pt idx="1">
                  <c:v>43914</c:v>
                </c:pt>
                <c:pt idx="2">
                  <c:v>43915</c:v>
                </c:pt>
                <c:pt idx="3">
                  <c:v>43916</c:v>
                </c:pt>
                <c:pt idx="4">
                  <c:v>43917</c:v>
                </c:pt>
                <c:pt idx="5">
                  <c:v>43918</c:v>
                </c:pt>
                <c:pt idx="6">
                  <c:v>43919</c:v>
                </c:pt>
                <c:pt idx="7">
                  <c:v>43920</c:v>
                </c:pt>
                <c:pt idx="8">
                  <c:v>43921</c:v>
                </c:pt>
                <c:pt idx="9">
                  <c:v>43922</c:v>
                </c:pt>
                <c:pt idx="10">
                  <c:v>43923</c:v>
                </c:pt>
                <c:pt idx="11">
                  <c:v>43924</c:v>
                </c:pt>
                <c:pt idx="12">
                  <c:v>43925</c:v>
                </c:pt>
                <c:pt idx="13">
                  <c:v>43926</c:v>
                </c:pt>
                <c:pt idx="14">
                  <c:v>43927</c:v>
                </c:pt>
                <c:pt idx="15">
                  <c:v>43928</c:v>
                </c:pt>
                <c:pt idx="16">
                  <c:v>43929</c:v>
                </c:pt>
                <c:pt idx="17">
                  <c:v>43930</c:v>
                </c:pt>
                <c:pt idx="18">
                  <c:v>43931</c:v>
                </c:pt>
                <c:pt idx="19">
                  <c:v>43932</c:v>
                </c:pt>
                <c:pt idx="20">
                  <c:v>43933</c:v>
                </c:pt>
                <c:pt idx="21">
                  <c:v>43934</c:v>
                </c:pt>
                <c:pt idx="22">
                  <c:v>43935</c:v>
                </c:pt>
                <c:pt idx="23">
                  <c:v>43936</c:v>
                </c:pt>
                <c:pt idx="24">
                  <c:v>43937</c:v>
                </c:pt>
                <c:pt idx="25">
                  <c:v>43938</c:v>
                </c:pt>
                <c:pt idx="26">
                  <c:v>43939</c:v>
                </c:pt>
                <c:pt idx="27">
                  <c:v>43940</c:v>
                </c:pt>
                <c:pt idx="28">
                  <c:v>43941</c:v>
                </c:pt>
                <c:pt idx="29">
                  <c:v>43942</c:v>
                </c:pt>
                <c:pt idx="30">
                  <c:v>43943</c:v>
                </c:pt>
                <c:pt idx="31">
                  <c:v>43944</c:v>
                </c:pt>
                <c:pt idx="32">
                  <c:v>43945</c:v>
                </c:pt>
                <c:pt idx="33">
                  <c:v>43946</c:v>
                </c:pt>
                <c:pt idx="34">
                  <c:v>43947</c:v>
                </c:pt>
                <c:pt idx="35">
                  <c:v>43948</c:v>
                </c:pt>
                <c:pt idx="36">
                  <c:v>43949</c:v>
                </c:pt>
                <c:pt idx="37">
                  <c:v>43950</c:v>
                </c:pt>
                <c:pt idx="38">
                  <c:v>43951</c:v>
                </c:pt>
                <c:pt idx="39">
                  <c:v>43952</c:v>
                </c:pt>
                <c:pt idx="40">
                  <c:v>43953</c:v>
                </c:pt>
                <c:pt idx="41">
                  <c:v>43954</c:v>
                </c:pt>
                <c:pt idx="42">
                  <c:v>43955</c:v>
                </c:pt>
                <c:pt idx="43">
                  <c:v>43956</c:v>
                </c:pt>
                <c:pt idx="44">
                  <c:v>43957</c:v>
                </c:pt>
                <c:pt idx="45">
                  <c:v>43958</c:v>
                </c:pt>
                <c:pt idx="46">
                  <c:v>43959</c:v>
                </c:pt>
                <c:pt idx="47">
                  <c:v>43960</c:v>
                </c:pt>
                <c:pt idx="48">
                  <c:v>43961</c:v>
                </c:pt>
                <c:pt idx="49">
                  <c:v>43962</c:v>
                </c:pt>
                <c:pt idx="50">
                  <c:v>43963</c:v>
                </c:pt>
                <c:pt idx="51">
                  <c:v>43964</c:v>
                </c:pt>
                <c:pt idx="52">
                  <c:v>43965</c:v>
                </c:pt>
                <c:pt idx="53">
                  <c:v>43966</c:v>
                </c:pt>
                <c:pt idx="54">
                  <c:v>43967</c:v>
                </c:pt>
                <c:pt idx="55">
                  <c:v>43968</c:v>
                </c:pt>
                <c:pt idx="56">
                  <c:v>43969</c:v>
                </c:pt>
                <c:pt idx="57">
                  <c:v>43970</c:v>
                </c:pt>
                <c:pt idx="58">
                  <c:v>43971</c:v>
                </c:pt>
                <c:pt idx="59">
                  <c:v>43972</c:v>
                </c:pt>
                <c:pt idx="60">
                  <c:v>43973</c:v>
                </c:pt>
                <c:pt idx="61">
                  <c:v>43974</c:v>
                </c:pt>
                <c:pt idx="62">
                  <c:v>43975</c:v>
                </c:pt>
                <c:pt idx="63">
                  <c:v>43976</c:v>
                </c:pt>
                <c:pt idx="64">
                  <c:v>43977</c:v>
                </c:pt>
                <c:pt idx="65">
                  <c:v>43978</c:v>
                </c:pt>
                <c:pt idx="66">
                  <c:v>43979</c:v>
                </c:pt>
                <c:pt idx="67">
                  <c:v>43980</c:v>
                </c:pt>
                <c:pt idx="68">
                  <c:v>43981</c:v>
                </c:pt>
                <c:pt idx="69">
                  <c:v>43982</c:v>
                </c:pt>
                <c:pt idx="70">
                  <c:v>43983</c:v>
                </c:pt>
                <c:pt idx="71">
                  <c:v>43984</c:v>
                </c:pt>
                <c:pt idx="72">
                  <c:v>43985</c:v>
                </c:pt>
                <c:pt idx="73">
                  <c:v>43986</c:v>
                </c:pt>
                <c:pt idx="74">
                  <c:v>43987</c:v>
                </c:pt>
                <c:pt idx="75">
                  <c:v>43988</c:v>
                </c:pt>
                <c:pt idx="76">
                  <c:v>43989</c:v>
                </c:pt>
                <c:pt idx="77">
                  <c:v>43990</c:v>
                </c:pt>
                <c:pt idx="78">
                  <c:v>43991</c:v>
                </c:pt>
                <c:pt idx="79">
                  <c:v>43992</c:v>
                </c:pt>
                <c:pt idx="80">
                  <c:v>43993</c:v>
                </c:pt>
                <c:pt idx="81">
                  <c:v>43994</c:v>
                </c:pt>
                <c:pt idx="82">
                  <c:v>43995</c:v>
                </c:pt>
                <c:pt idx="83">
                  <c:v>43996</c:v>
                </c:pt>
                <c:pt idx="84">
                  <c:v>43997</c:v>
                </c:pt>
                <c:pt idx="85">
                  <c:v>43998</c:v>
                </c:pt>
                <c:pt idx="86">
                  <c:v>43999</c:v>
                </c:pt>
                <c:pt idx="87">
                  <c:v>44000</c:v>
                </c:pt>
                <c:pt idx="88">
                  <c:v>44001</c:v>
                </c:pt>
                <c:pt idx="89">
                  <c:v>44002</c:v>
                </c:pt>
                <c:pt idx="90">
                  <c:v>44003</c:v>
                </c:pt>
                <c:pt idx="91">
                  <c:v>44004</c:v>
                </c:pt>
                <c:pt idx="92">
                  <c:v>44005</c:v>
                </c:pt>
                <c:pt idx="93">
                  <c:v>44006</c:v>
                </c:pt>
                <c:pt idx="94">
                  <c:v>44007</c:v>
                </c:pt>
                <c:pt idx="95">
                  <c:v>44008</c:v>
                </c:pt>
                <c:pt idx="96">
                  <c:v>44009</c:v>
                </c:pt>
                <c:pt idx="97">
                  <c:v>44010</c:v>
                </c:pt>
                <c:pt idx="98">
                  <c:v>44011</c:v>
                </c:pt>
                <c:pt idx="99">
                  <c:v>44012</c:v>
                </c:pt>
                <c:pt idx="100">
                  <c:v>44013</c:v>
                </c:pt>
                <c:pt idx="101">
                  <c:v>44014</c:v>
                </c:pt>
                <c:pt idx="102">
                  <c:v>44015</c:v>
                </c:pt>
                <c:pt idx="103">
                  <c:v>44016</c:v>
                </c:pt>
                <c:pt idx="104">
                  <c:v>44017</c:v>
                </c:pt>
                <c:pt idx="105">
                  <c:v>44018</c:v>
                </c:pt>
                <c:pt idx="106">
                  <c:v>44019</c:v>
                </c:pt>
                <c:pt idx="107">
                  <c:v>44020</c:v>
                </c:pt>
                <c:pt idx="108">
                  <c:v>44021</c:v>
                </c:pt>
                <c:pt idx="109">
                  <c:v>44022</c:v>
                </c:pt>
                <c:pt idx="110">
                  <c:v>44023</c:v>
                </c:pt>
                <c:pt idx="111">
                  <c:v>44024</c:v>
                </c:pt>
              </c:numCache>
            </c:numRef>
          </c:cat>
          <c:val>
            <c:numRef>
              <c:f>Internacional!$H$63:$H$174</c:f>
              <c:numCache>
                <c:formatCode>General</c:formatCode>
                <c:ptCount val="112"/>
                <c:pt idx="0">
                  <c:v>277</c:v>
                </c:pt>
                <c:pt idx="1">
                  <c:v>378</c:v>
                </c:pt>
                <c:pt idx="2">
                  <c:v>470</c:v>
                </c:pt>
                <c:pt idx="3">
                  <c:v>491</c:v>
                </c:pt>
                <c:pt idx="4">
                  <c:v>539</c:v>
                </c:pt>
                <c:pt idx="5">
                  <c:v>608</c:v>
                </c:pt>
                <c:pt idx="6">
                  <c:v>702</c:v>
                </c:pt>
                <c:pt idx="7">
                  <c:v>798</c:v>
                </c:pt>
                <c:pt idx="8">
                  <c:v>906</c:v>
                </c:pt>
                <c:pt idx="9">
                  <c:v>1065</c:v>
                </c:pt>
                <c:pt idx="10">
                  <c:v>1161</c:v>
                </c:pt>
                <c:pt idx="11">
                  <c:v>1267</c:v>
                </c:pt>
                <c:pt idx="12">
                  <c:v>1406</c:v>
                </c:pt>
                <c:pt idx="13">
                  <c:v>1485</c:v>
                </c:pt>
                <c:pt idx="14">
                  <c:v>1579</c:v>
                </c:pt>
                <c:pt idx="15">
                  <c:v>1780</c:v>
                </c:pt>
                <c:pt idx="16">
                  <c:v>2054</c:v>
                </c:pt>
                <c:pt idx="17">
                  <c:v>2223</c:v>
                </c:pt>
                <c:pt idx="18">
                  <c:v>2473</c:v>
                </c:pt>
                <c:pt idx="19">
                  <c:v>2709</c:v>
                </c:pt>
                <c:pt idx="20">
                  <c:v>2776</c:v>
                </c:pt>
                <c:pt idx="21">
                  <c:v>2852</c:v>
                </c:pt>
                <c:pt idx="22">
                  <c:v>2979</c:v>
                </c:pt>
                <c:pt idx="23">
                  <c:v>3105</c:v>
                </c:pt>
                <c:pt idx="24">
                  <c:v>3233</c:v>
                </c:pt>
                <c:pt idx="25">
                  <c:v>3439</c:v>
                </c:pt>
                <c:pt idx="26">
                  <c:v>3621</c:v>
                </c:pt>
                <c:pt idx="27">
                  <c:v>3792</c:v>
                </c:pt>
                <c:pt idx="28">
                  <c:v>3977</c:v>
                </c:pt>
                <c:pt idx="29">
                  <c:v>4149</c:v>
                </c:pt>
                <c:pt idx="30">
                  <c:v>4356</c:v>
                </c:pt>
                <c:pt idx="31">
                  <c:v>4561</c:v>
                </c:pt>
                <c:pt idx="32">
                  <c:v>4881</c:v>
                </c:pt>
                <c:pt idx="33">
                  <c:v>5142</c:v>
                </c:pt>
                <c:pt idx="34">
                  <c:v>5379</c:v>
                </c:pt>
                <c:pt idx="35">
                  <c:v>5597</c:v>
                </c:pt>
                <c:pt idx="36">
                  <c:v>5949</c:v>
                </c:pt>
                <c:pt idx="37">
                  <c:v>6207</c:v>
                </c:pt>
                <c:pt idx="38">
                  <c:v>6507</c:v>
                </c:pt>
                <c:pt idx="39">
                  <c:v>7006</c:v>
                </c:pt>
                <c:pt idx="40">
                  <c:v>7285</c:v>
                </c:pt>
                <c:pt idx="41">
                  <c:v>7668</c:v>
                </c:pt>
                <c:pt idx="42">
                  <c:v>7973</c:v>
                </c:pt>
                <c:pt idx="43">
                  <c:v>8613</c:v>
                </c:pt>
                <c:pt idx="44">
                  <c:v>8959</c:v>
                </c:pt>
                <c:pt idx="45">
                  <c:v>9456</c:v>
                </c:pt>
                <c:pt idx="46">
                  <c:v>10051</c:v>
                </c:pt>
                <c:pt idx="47">
                  <c:v>10495</c:v>
                </c:pt>
                <c:pt idx="48">
                  <c:v>11063</c:v>
                </c:pt>
                <c:pt idx="49">
                  <c:v>11613</c:v>
                </c:pt>
                <c:pt idx="50">
                  <c:v>12272</c:v>
                </c:pt>
                <c:pt idx="51">
                  <c:v>12930</c:v>
                </c:pt>
                <c:pt idx="52">
                  <c:v>13610</c:v>
                </c:pt>
                <c:pt idx="53">
                  <c:v>14216</c:v>
                </c:pt>
                <c:pt idx="54">
                  <c:v>14939</c:v>
                </c:pt>
                <c:pt idx="55">
                  <c:v>15574</c:v>
                </c:pt>
                <c:pt idx="56">
                  <c:v>16295</c:v>
                </c:pt>
                <c:pt idx="57">
                  <c:v>16935</c:v>
                </c:pt>
                <c:pt idx="58">
                  <c:v>17687</c:v>
                </c:pt>
                <c:pt idx="59">
                  <c:v>18330</c:v>
                </c:pt>
                <c:pt idx="60">
                  <c:v>19131</c:v>
                </c:pt>
                <c:pt idx="61">
                  <c:v>20177</c:v>
                </c:pt>
                <c:pt idx="62">
                  <c:v>21175</c:v>
                </c:pt>
                <c:pt idx="63">
                  <c:v>21981</c:v>
                </c:pt>
                <c:pt idx="64">
                  <c:v>23003</c:v>
                </c:pt>
                <c:pt idx="65">
                  <c:v>24104</c:v>
                </c:pt>
                <c:pt idx="66">
                  <c:v>25366</c:v>
                </c:pt>
                <c:pt idx="67">
                  <c:v>26688</c:v>
                </c:pt>
                <c:pt idx="68">
                  <c:v>26734</c:v>
                </c:pt>
                <c:pt idx="69">
                  <c:v>27219</c:v>
                </c:pt>
                <c:pt idx="70">
                  <c:v>29384</c:v>
                </c:pt>
                <c:pt idx="71">
                  <c:v>30593</c:v>
                </c:pt>
                <c:pt idx="72">
                  <c:v>31935</c:v>
                </c:pt>
                <c:pt idx="73">
                  <c:v>33466</c:v>
                </c:pt>
                <c:pt idx="74">
                  <c:v>36635</c:v>
                </c:pt>
                <c:pt idx="75">
                  <c:v>38027</c:v>
                </c:pt>
                <c:pt idx="76">
                  <c:v>39236</c:v>
                </c:pt>
                <c:pt idx="77">
                  <c:v>40719</c:v>
                </c:pt>
                <c:pt idx="78">
                  <c:v>42078</c:v>
                </c:pt>
                <c:pt idx="79">
                  <c:v>43682</c:v>
                </c:pt>
                <c:pt idx="80">
                  <c:v>45212</c:v>
                </c:pt>
                <c:pt idx="81">
                  <c:v>46858</c:v>
                </c:pt>
                <c:pt idx="82">
                  <c:v>48746</c:v>
                </c:pt>
                <c:pt idx="83">
                  <c:v>50939</c:v>
                </c:pt>
                <c:pt idx="84">
                  <c:v>53063</c:v>
                </c:pt>
                <c:pt idx="85">
                  <c:v>54931</c:v>
                </c:pt>
                <c:pt idx="86">
                  <c:v>57046</c:v>
                </c:pt>
                <c:pt idx="87">
                  <c:v>60217</c:v>
                </c:pt>
                <c:pt idx="88">
                  <c:v>63276</c:v>
                </c:pt>
                <c:pt idx="89">
                  <c:v>65633</c:v>
                </c:pt>
                <c:pt idx="90">
                  <c:v>68652</c:v>
                </c:pt>
                <c:pt idx="91">
                  <c:v>71183</c:v>
                </c:pt>
                <c:pt idx="92">
                  <c:v>73572</c:v>
                </c:pt>
                <c:pt idx="93">
                  <c:v>77113</c:v>
                </c:pt>
                <c:pt idx="94">
                  <c:v>80599</c:v>
                </c:pt>
                <c:pt idx="95">
                  <c:v>84442</c:v>
                </c:pt>
                <c:pt idx="96">
                  <c:v>88591</c:v>
                </c:pt>
                <c:pt idx="97">
                  <c:v>91769</c:v>
                </c:pt>
                <c:pt idx="98">
                  <c:v>95043</c:v>
                </c:pt>
                <c:pt idx="99">
                  <c:v>97846</c:v>
                </c:pt>
                <c:pt idx="100">
                  <c:v>102009</c:v>
                </c:pt>
                <c:pt idx="101">
                  <c:v>106110</c:v>
                </c:pt>
                <c:pt idx="102">
                  <c:v>109505</c:v>
                </c:pt>
                <c:pt idx="103">
                  <c:v>113389</c:v>
                </c:pt>
                <c:pt idx="104">
                  <c:v>117110</c:v>
                </c:pt>
                <c:pt idx="105">
                  <c:v>120281</c:v>
                </c:pt>
                <c:pt idx="106">
                  <c:v>124494</c:v>
                </c:pt>
                <c:pt idx="107">
                  <c:v>128638</c:v>
                </c:pt>
                <c:pt idx="108">
                  <c:v>133973</c:v>
                </c:pt>
                <c:pt idx="109">
                  <c:v>140776</c:v>
                </c:pt>
                <c:pt idx="110">
                  <c:v>145362</c:v>
                </c:pt>
                <c:pt idx="111">
                  <c:v>150445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303-4456-8947-200859E769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468090032"/>
        <c:axId val="-468105264"/>
      </c:lineChart>
      <c:dateAx>
        <c:axId val="-468090032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468105264"/>
        <c:crosses val="autoZero"/>
        <c:auto val="1"/>
        <c:lblOffset val="100"/>
        <c:baseTimeUnit val="days"/>
      </c:dateAx>
      <c:valAx>
        <c:axId val="-468105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700"/>
                  <a:t>Casos</a:t>
                </a:r>
                <a:r>
                  <a:rPr lang="es-CO" sz="700" baseline="0"/>
                  <a:t> confirmados</a:t>
                </a:r>
                <a:endParaRPr lang="es-CO" sz="700"/>
              </a:p>
            </c:rich>
          </c:tx>
          <c:layout>
            <c:manualLayout>
              <c:xMode val="edge"/>
              <c:yMode val="edge"/>
              <c:x val="0"/>
              <c:y val="0.314348387798675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7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46809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266609680134702"/>
          <c:y val="0.88708293963254603"/>
          <c:w val="0.63466767333410867"/>
          <c:h val="5.82905634205050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[N102_ 13 julio 2020_ ASIS.xlsx]d_ localidad!Tabla dinámica11</c:name>
    <c:fmtId val="234"/>
  </c:pivotSource>
  <c:chart>
    <c:autoTitleDeleted val="1"/>
    <c:pivotFmts>
      <c:pivotFmt>
        <c:idx val="0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</c:pivotFmt>
      <c:pivotFmt>
        <c:idx val="3"/>
      </c:pivotFmt>
      <c:pivotFmt>
        <c:idx val="4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'd_ localidad'!$B$3:$B$4</c:f>
              <c:strCache>
                <c:ptCount val="1"/>
                <c:pt idx="0">
                  <c:v>F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'd_ localidad'!$A$5:$A$26</c:f>
              <c:strCache>
                <c:ptCount val="21"/>
                <c:pt idx="0">
                  <c:v>01 - Usaquén</c:v>
                </c:pt>
                <c:pt idx="1">
                  <c:v>02 - Chapinero</c:v>
                </c:pt>
                <c:pt idx="2">
                  <c:v>03 - Santafe</c:v>
                </c:pt>
                <c:pt idx="3">
                  <c:v>04 - San Cristóbal</c:v>
                </c:pt>
                <c:pt idx="4">
                  <c:v>05 - Usme</c:v>
                </c:pt>
                <c:pt idx="5">
                  <c:v>06 - Tunjuelito</c:v>
                </c:pt>
                <c:pt idx="6">
                  <c:v>07 - Bosa</c:v>
                </c:pt>
                <c:pt idx="7">
                  <c:v>08 - Kennedy</c:v>
                </c:pt>
                <c:pt idx="8">
                  <c:v>09 - Fontibón</c:v>
                </c:pt>
                <c:pt idx="9">
                  <c:v>10 - Engativá</c:v>
                </c:pt>
                <c:pt idx="10">
                  <c:v>11 - Suba</c:v>
                </c:pt>
                <c:pt idx="11">
                  <c:v>12 - Barrios Unidos</c:v>
                </c:pt>
                <c:pt idx="12">
                  <c:v>13 - Teusaquillo</c:v>
                </c:pt>
                <c:pt idx="13">
                  <c:v>14 - Los Mártires</c:v>
                </c:pt>
                <c:pt idx="14">
                  <c:v>15 - Antonio Nariño</c:v>
                </c:pt>
                <c:pt idx="15">
                  <c:v>16 - Puente Aranda</c:v>
                </c:pt>
                <c:pt idx="16">
                  <c:v>17 - La Candelaria</c:v>
                </c:pt>
                <c:pt idx="17">
                  <c:v>18 - Rafael Uribe Uribe</c:v>
                </c:pt>
                <c:pt idx="18">
                  <c:v>19 - Ciudad Bolívar</c:v>
                </c:pt>
                <c:pt idx="19">
                  <c:v>21 - Fuera de Bogotá</c:v>
                </c:pt>
                <c:pt idx="20">
                  <c:v>22 - Sin Dato</c:v>
                </c:pt>
              </c:strCache>
            </c:strRef>
          </c:cat>
          <c:val>
            <c:numRef>
              <c:f>'d_ localidad'!$B$5:$B$26</c:f>
              <c:numCache>
                <c:formatCode>General</c:formatCode>
                <c:ptCount val="21"/>
                <c:pt idx="0">
                  <c:v>1078</c:v>
                </c:pt>
                <c:pt idx="1">
                  <c:v>392</c:v>
                </c:pt>
                <c:pt idx="2">
                  <c:v>593</c:v>
                </c:pt>
                <c:pt idx="3">
                  <c:v>1289</c:v>
                </c:pt>
                <c:pt idx="4">
                  <c:v>1005</c:v>
                </c:pt>
                <c:pt idx="5">
                  <c:v>712</c:v>
                </c:pt>
                <c:pt idx="6">
                  <c:v>2624</c:v>
                </c:pt>
                <c:pt idx="7">
                  <c:v>4301</c:v>
                </c:pt>
                <c:pt idx="8">
                  <c:v>1005</c:v>
                </c:pt>
                <c:pt idx="9">
                  <c:v>1836</c:v>
                </c:pt>
                <c:pt idx="10">
                  <c:v>2634</c:v>
                </c:pt>
                <c:pt idx="11">
                  <c:v>310</c:v>
                </c:pt>
                <c:pt idx="12">
                  <c:v>356</c:v>
                </c:pt>
                <c:pt idx="13">
                  <c:v>349</c:v>
                </c:pt>
                <c:pt idx="14">
                  <c:v>484</c:v>
                </c:pt>
                <c:pt idx="15">
                  <c:v>728</c:v>
                </c:pt>
                <c:pt idx="16">
                  <c:v>91</c:v>
                </c:pt>
                <c:pt idx="17">
                  <c:v>1199</c:v>
                </c:pt>
                <c:pt idx="18">
                  <c:v>2127</c:v>
                </c:pt>
                <c:pt idx="19">
                  <c:v>521</c:v>
                </c:pt>
                <c:pt idx="20">
                  <c:v>1518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86-4EC2-B5ED-DBEA333EDADD}"/>
            </c:ext>
          </c:extLst>
        </c:ser>
        <c:ser>
          <c:idx val="1"/>
          <c:order val="1"/>
          <c:tx>
            <c:strRef>
              <c:f>'d_ localidad'!$C$3:$C$4</c:f>
              <c:strCache>
                <c:ptCount val="1"/>
                <c:pt idx="0">
                  <c:v>M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'd_ localidad'!$A$5:$A$26</c:f>
              <c:strCache>
                <c:ptCount val="21"/>
                <c:pt idx="0">
                  <c:v>01 - Usaquén</c:v>
                </c:pt>
                <c:pt idx="1">
                  <c:v>02 - Chapinero</c:v>
                </c:pt>
                <c:pt idx="2">
                  <c:v>03 - Santafe</c:v>
                </c:pt>
                <c:pt idx="3">
                  <c:v>04 - San Cristóbal</c:v>
                </c:pt>
                <c:pt idx="4">
                  <c:v>05 - Usme</c:v>
                </c:pt>
                <c:pt idx="5">
                  <c:v>06 - Tunjuelito</c:v>
                </c:pt>
                <c:pt idx="6">
                  <c:v>07 - Bosa</c:v>
                </c:pt>
                <c:pt idx="7">
                  <c:v>08 - Kennedy</c:v>
                </c:pt>
                <c:pt idx="8">
                  <c:v>09 - Fontibón</c:v>
                </c:pt>
                <c:pt idx="9">
                  <c:v>10 - Engativá</c:v>
                </c:pt>
                <c:pt idx="10">
                  <c:v>11 - Suba</c:v>
                </c:pt>
                <c:pt idx="11">
                  <c:v>12 - Barrios Unidos</c:v>
                </c:pt>
                <c:pt idx="12">
                  <c:v>13 - Teusaquillo</c:v>
                </c:pt>
                <c:pt idx="13">
                  <c:v>14 - Los Mártires</c:v>
                </c:pt>
                <c:pt idx="14">
                  <c:v>15 - Antonio Nariño</c:v>
                </c:pt>
                <c:pt idx="15">
                  <c:v>16 - Puente Aranda</c:v>
                </c:pt>
                <c:pt idx="16">
                  <c:v>17 - La Candelaria</c:v>
                </c:pt>
                <c:pt idx="17">
                  <c:v>18 - Rafael Uribe Uribe</c:v>
                </c:pt>
                <c:pt idx="18">
                  <c:v>19 - Ciudad Bolívar</c:v>
                </c:pt>
                <c:pt idx="19">
                  <c:v>21 - Fuera de Bogotá</c:v>
                </c:pt>
                <c:pt idx="20">
                  <c:v>22 - Sin Dato</c:v>
                </c:pt>
              </c:strCache>
            </c:strRef>
          </c:cat>
          <c:val>
            <c:numRef>
              <c:f>'d_ localidad'!$C$5:$C$26</c:f>
              <c:numCache>
                <c:formatCode>General</c:formatCode>
                <c:ptCount val="21"/>
                <c:pt idx="0">
                  <c:v>1062</c:v>
                </c:pt>
                <c:pt idx="1">
                  <c:v>467</c:v>
                </c:pt>
                <c:pt idx="2">
                  <c:v>659</c:v>
                </c:pt>
                <c:pt idx="3">
                  <c:v>1199</c:v>
                </c:pt>
                <c:pt idx="4">
                  <c:v>875</c:v>
                </c:pt>
                <c:pt idx="5">
                  <c:v>661</c:v>
                </c:pt>
                <c:pt idx="6">
                  <c:v>2466</c:v>
                </c:pt>
                <c:pt idx="7">
                  <c:v>4403</c:v>
                </c:pt>
                <c:pt idx="8">
                  <c:v>1013</c:v>
                </c:pt>
                <c:pt idx="9">
                  <c:v>1883</c:v>
                </c:pt>
                <c:pt idx="10">
                  <c:v>2617</c:v>
                </c:pt>
                <c:pt idx="11">
                  <c:v>310</c:v>
                </c:pt>
                <c:pt idx="12">
                  <c:v>407</c:v>
                </c:pt>
                <c:pt idx="13">
                  <c:v>693</c:v>
                </c:pt>
                <c:pt idx="14">
                  <c:v>450</c:v>
                </c:pt>
                <c:pt idx="15">
                  <c:v>970</c:v>
                </c:pt>
                <c:pt idx="16">
                  <c:v>186</c:v>
                </c:pt>
                <c:pt idx="17">
                  <c:v>1204</c:v>
                </c:pt>
                <c:pt idx="18">
                  <c:v>2130</c:v>
                </c:pt>
                <c:pt idx="19">
                  <c:v>581</c:v>
                </c:pt>
                <c:pt idx="20">
                  <c:v>1893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86-4EC2-B5ED-DBEA333EDA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5596064"/>
        <c:axId val="745592800"/>
      </c:barChart>
      <c:catAx>
        <c:axId val="74559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2800"/>
        <c:crosses val="autoZero"/>
        <c:auto val="1"/>
        <c:lblAlgn val="ctr"/>
        <c:lblOffset val="100"/>
        <c:noMultiLvlLbl val="0"/>
      </c:catAx>
      <c:valAx>
        <c:axId val="74559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606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[N96_ 07 julio 2020_ ASIS.xlsx]D_grupos edad!Tabla dinámica13</c:name>
    <c:fmtId val="371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32552799650043746"/>
          <c:y val="0.19496758027197819"/>
          <c:w val="0.54636920384951881"/>
          <c:h val="0.80072543015456399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[N102_ 13 julio 2020_ ASIS.xlsx]D_grupos edad!Tabla dinámica12</c:name>
    <c:fmtId val="243"/>
  </c:pivotSource>
  <c:chart>
    <c:autoTitleDeleted val="1"/>
    <c:pivotFmts>
      <c:pivotFmt>
        <c:idx val="0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'D_grupos edad'!$B$2:$B$3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'D_grupos edad'!$A$4:$A$13</c:f>
              <c:strCache>
                <c:ptCount val="9"/>
                <c:pt idx="0">
                  <c:v>01- 0 a 9 años</c:v>
                </c:pt>
                <c:pt idx="1">
                  <c:v>02- 10 a 19 años</c:v>
                </c:pt>
                <c:pt idx="2">
                  <c:v>03- 20 a 29 años</c:v>
                </c:pt>
                <c:pt idx="3">
                  <c:v>04- 30 a 39 años</c:v>
                </c:pt>
                <c:pt idx="4">
                  <c:v>05- 40 a 49 años</c:v>
                </c:pt>
                <c:pt idx="5">
                  <c:v>06- 50 a 59 años</c:v>
                </c:pt>
                <c:pt idx="6">
                  <c:v>07- 60 a 69 años</c:v>
                </c:pt>
                <c:pt idx="7">
                  <c:v>08- 70 a 79 años</c:v>
                </c:pt>
                <c:pt idx="8">
                  <c:v>09- 80 años y más</c:v>
                </c:pt>
              </c:strCache>
            </c:strRef>
          </c:cat>
          <c:val>
            <c:numRef>
              <c:f>'D_grupos edad'!$B$4:$B$13</c:f>
              <c:numCache>
                <c:formatCode>General</c:formatCode>
                <c:ptCount val="9"/>
                <c:pt idx="0">
                  <c:v>1134</c:v>
                </c:pt>
                <c:pt idx="1">
                  <c:v>1820</c:v>
                </c:pt>
                <c:pt idx="2">
                  <c:v>5610</c:v>
                </c:pt>
                <c:pt idx="3">
                  <c:v>5410</c:v>
                </c:pt>
                <c:pt idx="4">
                  <c:v>4192</c:v>
                </c:pt>
                <c:pt idx="5">
                  <c:v>3460</c:v>
                </c:pt>
                <c:pt idx="6">
                  <c:v>1899</c:v>
                </c:pt>
                <c:pt idx="7">
                  <c:v>962</c:v>
                </c:pt>
                <c:pt idx="8">
                  <c:v>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CC-42B8-A459-24179BCEFD03}"/>
            </c:ext>
          </c:extLst>
        </c:ser>
        <c:ser>
          <c:idx val="1"/>
          <c:order val="1"/>
          <c:tx>
            <c:strRef>
              <c:f>'D_grupos edad'!$C$2:$C$3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'D_grupos edad'!$A$4:$A$13</c:f>
              <c:strCache>
                <c:ptCount val="9"/>
                <c:pt idx="0">
                  <c:v>01- 0 a 9 años</c:v>
                </c:pt>
                <c:pt idx="1">
                  <c:v>02- 10 a 19 años</c:v>
                </c:pt>
                <c:pt idx="2">
                  <c:v>03- 20 a 29 años</c:v>
                </c:pt>
                <c:pt idx="3">
                  <c:v>04- 30 a 39 años</c:v>
                </c:pt>
                <c:pt idx="4">
                  <c:v>05- 40 a 49 años</c:v>
                </c:pt>
                <c:pt idx="5">
                  <c:v>06- 50 a 59 años</c:v>
                </c:pt>
                <c:pt idx="6">
                  <c:v>07- 60 a 69 años</c:v>
                </c:pt>
                <c:pt idx="7">
                  <c:v>08- 70 a 79 años</c:v>
                </c:pt>
                <c:pt idx="8">
                  <c:v>09- 80 años y más</c:v>
                </c:pt>
              </c:strCache>
            </c:strRef>
          </c:cat>
          <c:val>
            <c:numRef>
              <c:f>'D_grupos edad'!$C$4:$C$13</c:f>
              <c:numCache>
                <c:formatCode>General</c:formatCode>
                <c:ptCount val="9"/>
                <c:pt idx="0">
                  <c:v>1138</c:v>
                </c:pt>
                <c:pt idx="1">
                  <c:v>1875</c:v>
                </c:pt>
                <c:pt idx="2">
                  <c:v>5599</c:v>
                </c:pt>
                <c:pt idx="3">
                  <c:v>5827</c:v>
                </c:pt>
                <c:pt idx="4">
                  <c:v>4274</c:v>
                </c:pt>
                <c:pt idx="5">
                  <c:v>3561</c:v>
                </c:pt>
                <c:pt idx="6">
                  <c:v>2200</c:v>
                </c:pt>
                <c:pt idx="7">
                  <c:v>1073</c:v>
                </c:pt>
                <c:pt idx="8">
                  <c:v>582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CC-42B8-A459-24179BCEF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5596608"/>
        <c:axId val="745594976"/>
      </c:barChart>
      <c:catAx>
        <c:axId val="7455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4976"/>
        <c:crosses val="autoZero"/>
        <c:auto val="1"/>
        <c:lblAlgn val="ctr"/>
        <c:lblOffset val="100"/>
        <c:noMultiLvlLbl val="0"/>
      </c:catAx>
      <c:valAx>
        <c:axId val="745594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6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[N102_ 13 julio 2020_ ASIS.xlsx]D_grupos edad!Tabla dinámica13</c:name>
    <c:fmtId val="386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638888888888889"/>
              <c:y val="-0.157955865272938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8.611111111111111E-2"/>
              <c:y val="-0.2090592334494773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7499999999999991"/>
              <c:y val="-0.1811846689895470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361111111111111"/>
              <c:y val="-0.2226577775339058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5833333333333336"/>
              <c:y val="3.277858560362881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32552799650043746"/>
          <c:y val="0.19496758027197819"/>
          <c:w val="0.54636920384951881"/>
          <c:h val="0.80072543015456399"/>
        </c:manualLayout>
      </c:layout>
      <c:doughnutChart>
        <c:varyColors val="1"/>
        <c:ser>
          <c:idx val="0"/>
          <c:order val="0"/>
          <c:tx>
            <c:strRef>
              <c:f>'D_grupos edad'!$B$23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A04-426B-8F4E-D941CF19D6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A04-426B-8F4E-D941CF19D6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A04-426B-8F4E-D941CF19D65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A04-426B-8F4E-D941CF19D65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A04-426B-8F4E-D941CF19D65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A04-426B-8F4E-D941CF19D65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A04-426B-8F4E-D941CF19D659}"/>
              </c:ext>
            </c:extLst>
          </c:dPt>
          <c:dLbls>
            <c:dLbl>
              <c:idx val="0"/>
              <c:layout>
                <c:manualLayout>
                  <c:x val="-0.2638888888888889"/>
                  <c:y val="-0.1579558652729384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A04-426B-8F4E-D941CF19D659}"/>
                </c:ext>
              </c:extLst>
            </c:dLbl>
            <c:dLbl>
              <c:idx val="1"/>
              <c:layout>
                <c:manualLayout>
                  <c:x val="8.611111111111111E-2"/>
                  <c:y val="-0.2090592334494773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A04-426B-8F4E-D941CF19D659}"/>
                </c:ext>
              </c:extLst>
            </c:dLbl>
            <c:dLbl>
              <c:idx val="2"/>
              <c:layout>
                <c:manualLayout>
                  <c:x val="0.17499999999999991"/>
                  <c:y val="-0.1811846689895470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A04-426B-8F4E-D941CF19D659}"/>
                </c:ext>
              </c:extLst>
            </c:dLbl>
            <c:dLbl>
              <c:idx val="3"/>
              <c:layout>
                <c:manualLayout>
                  <c:x val="0.1361111111111111"/>
                  <c:y val="-0.222657777533905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A04-426B-8F4E-D941CF19D659}"/>
                </c:ext>
              </c:extLst>
            </c:dLbl>
            <c:dLbl>
              <c:idx val="5"/>
              <c:layout>
                <c:manualLayout>
                  <c:x val="-0.25833333333333336"/>
                  <c:y val="3.277858560362881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FA04-426B-8F4E-D941CF19D6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'D_grupos edad'!$A$24:$A$30</c:f>
              <c:strCache>
                <c:ptCount val="6"/>
                <c:pt idx="0">
                  <c:v>01- Primera Infancia</c:v>
                </c:pt>
                <c:pt idx="1">
                  <c:v>02- Infancia</c:v>
                </c:pt>
                <c:pt idx="2">
                  <c:v>03- Adolescencia</c:v>
                </c:pt>
                <c:pt idx="3">
                  <c:v>04- Juventud</c:v>
                </c:pt>
                <c:pt idx="4">
                  <c:v>05- Adultez</c:v>
                </c:pt>
                <c:pt idx="5">
                  <c:v>06- Vejez</c:v>
                </c:pt>
              </c:strCache>
            </c:strRef>
          </c:cat>
          <c:val>
            <c:numRef>
              <c:f>'D_grupos edad'!$B$24:$B$30</c:f>
              <c:numCache>
                <c:formatCode>General</c:formatCode>
                <c:ptCount val="6"/>
                <c:pt idx="0">
                  <c:v>1391</c:v>
                </c:pt>
                <c:pt idx="1">
                  <c:v>1435</c:v>
                </c:pt>
                <c:pt idx="2">
                  <c:v>1902</c:v>
                </c:pt>
                <c:pt idx="3">
                  <c:v>11231</c:v>
                </c:pt>
                <c:pt idx="4">
                  <c:v>27941</c:v>
                </c:pt>
                <c:pt idx="5">
                  <c:v>7381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A04-426B-8F4E-D941CF19D6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'fallecidos (2)'!$H$4</c:f>
              <c:strCache>
                <c:ptCount val="1"/>
                <c:pt idx="0">
                  <c:v>Cuenta de Fecha de Muerte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'fallecidos (2)'!$G$5:$G$112</c:f>
              <c:numCache>
                <c:formatCode>m/d/yyyy</c:formatCode>
                <c:ptCount val="108"/>
                <c:pt idx="0">
                  <c:v>43915</c:v>
                </c:pt>
                <c:pt idx="1">
                  <c:v>43916</c:v>
                </c:pt>
                <c:pt idx="2">
                  <c:v>43918</c:v>
                </c:pt>
                <c:pt idx="3">
                  <c:v>43919</c:v>
                </c:pt>
                <c:pt idx="4">
                  <c:v>43920</c:v>
                </c:pt>
                <c:pt idx="5">
                  <c:v>43921</c:v>
                </c:pt>
                <c:pt idx="6">
                  <c:v>43922</c:v>
                </c:pt>
                <c:pt idx="7">
                  <c:v>43923</c:v>
                </c:pt>
                <c:pt idx="8">
                  <c:v>43924</c:v>
                </c:pt>
                <c:pt idx="9">
                  <c:v>43925</c:v>
                </c:pt>
                <c:pt idx="10">
                  <c:v>43926</c:v>
                </c:pt>
                <c:pt idx="11">
                  <c:v>43927</c:v>
                </c:pt>
                <c:pt idx="12">
                  <c:v>43928</c:v>
                </c:pt>
                <c:pt idx="13">
                  <c:v>43929</c:v>
                </c:pt>
                <c:pt idx="14">
                  <c:v>43930</c:v>
                </c:pt>
                <c:pt idx="15">
                  <c:v>43931</c:v>
                </c:pt>
                <c:pt idx="16">
                  <c:v>43932</c:v>
                </c:pt>
                <c:pt idx="17">
                  <c:v>43933</c:v>
                </c:pt>
                <c:pt idx="18">
                  <c:v>43934</c:v>
                </c:pt>
                <c:pt idx="19">
                  <c:v>43935</c:v>
                </c:pt>
                <c:pt idx="20">
                  <c:v>43936</c:v>
                </c:pt>
                <c:pt idx="21">
                  <c:v>43937</c:v>
                </c:pt>
                <c:pt idx="22">
                  <c:v>43938</c:v>
                </c:pt>
                <c:pt idx="23">
                  <c:v>43939</c:v>
                </c:pt>
                <c:pt idx="24">
                  <c:v>43940</c:v>
                </c:pt>
                <c:pt idx="25">
                  <c:v>43941</c:v>
                </c:pt>
                <c:pt idx="26">
                  <c:v>43942</c:v>
                </c:pt>
                <c:pt idx="27">
                  <c:v>43944</c:v>
                </c:pt>
                <c:pt idx="28">
                  <c:v>43945</c:v>
                </c:pt>
                <c:pt idx="29">
                  <c:v>43946</c:v>
                </c:pt>
                <c:pt idx="30">
                  <c:v>43947</c:v>
                </c:pt>
                <c:pt idx="31">
                  <c:v>43948</c:v>
                </c:pt>
                <c:pt idx="32">
                  <c:v>43949</c:v>
                </c:pt>
                <c:pt idx="33">
                  <c:v>43950</c:v>
                </c:pt>
                <c:pt idx="34">
                  <c:v>43951</c:v>
                </c:pt>
                <c:pt idx="35">
                  <c:v>43952</c:v>
                </c:pt>
                <c:pt idx="36">
                  <c:v>43953</c:v>
                </c:pt>
                <c:pt idx="37">
                  <c:v>43954</c:v>
                </c:pt>
                <c:pt idx="38">
                  <c:v>43955</c:v>
                </c:pt>
                <c:pt idx="39">
                  <c:v>43956</c:v>
                </c:pt>
                <c:pt idx="40">
                  <c:v>43957</c:v>
                </c:pt>
                <c:pt idx="41">
                  <c:v>43958</c:v>
                </c:pt>
                <c:pt idx="42">
                  <c:v>43959</c:v>
                </c:pt>
                <c:pt idx="43">
                  <c:v>43960</c:v>
                </c:pt>
                <c:pt idx="44">
                  <c:v>43961</c:v>
                </c:pt>
                <c:pt idx="45">
                  <c:v>43962</c:v>
                </c:pt>
                <c:pt idx="46">
                  <c:v>43964</c:v>
                </c:pt>
                <c:pt idx="47">
                  <c:v>43965</c:v>
                </c:pt>
                <c:pt idx="48">
                  <c:v>43966</c:v>
                </c:pt>
                <c:pt idx="49">
                  <c:v>43967</c:v>
                </c:pt>
                <c:pt idx="50">
                  <c:v>43968</c:v>
                </c:pt>
                <c:pt idx="51">
                  <c:v>43969</c:v>
                </c:pt>
                <c:pt idx="52">
                  <c:v>43970</c:v>
                </c:pt>
                <c:pt idx="53">
                  <c:v>43971</c:v>
                </c:pt>
                <c:pt idx="54">
                  <c:v>43972</c:v>
                </c:pt>
                <c:pt idx="55">
                  <c:v>43973</c:v>
                </c:pt>
                <c:pt idx="56">
                  <c:v>43974</c:v>
                </c:pt>
                <c:pt idx="57">
                  <c:v>43975</c:v>
                </c:pt>
                <c:pt idx="58">
                  <c:v>43976</c:v>
                </c:pt>
                <c:pt idx="59">
                  <c:v>43977</c:v>
                </c:pt>
                <c:pt idx="60">
                  <c:v>43978</c:v>
                </c:pt>
                <c:pt idx="61">
                  <c:v>43979</c:v>
                </c:pt>
                <c:pt idx="62">
                  <c:v>43980</c:v>
                </c:pt>
                <c:pt idx="63">
                  <c:v>43981</c:v>
                </c:pt>
                <c:pt idx="64">
                  <c:v>43982</c:v>
                </c:pt>
                <c:pt idx="65">
                  <c:v>43983</c:v>
                </c:pt>
                <c:pt idx="66">
                  <c:v>43984</c:v>
                </c:pt>
                <c:pt idx="67">
                  <c:v>43985</c:v>
                </c:pt>
                <c:pt idx="68">
                  <c:v>43986</c:v>
                </c:pt>
                <c:pt idx="69">
                  <c:v>43987</c:v>
                </c:pt>
                <c:pt idx="70">
                  <c:v>43988</c:v>
                </c:pt>
                <c:pt idx="71">
                  <c:v>43989</c:v>
                </c:pt>
                <c:pt idx="72">
                  <c:v>43990</c:v>
                </c:pt>
                <c:pt idx="73">
                  <c:v>43991</c:v>
                </c:pt>
                <c:pt idx="74">
                  <c:v>43992</c:v>
                </c:pt>
                <c:pt idx="75">
                  <c:v>43993</c:v>
                </c:pt>
                <c:pt idx="76">
                  <c:v>43994</c:v>
                </c:pt>
                <c:pt idx="77">
                  <c:v>43995</c:v>
                </c:pt>
                <c:pt idx="78">
                  <c:v>43996</c:v>
                </c:pt>
                <c:pt idx="79">
                  <c:v>43997</c:v>
                </c:pt>
                <c:pt idx="80">
                  <c:v>43998</c:v>
                </c:pt>
                <c:pt idx="81">
                  <c:v>43999</c:v>
                </c:pt>
                <c:pt idx="82">
                  <c:v>44000</c:v>
                </c:pt>
                <c:pt idx="83">
                  <c:v>44001</c:v>
                </c:pt>
                <c:pt idx="84">
                  <c:v>44002</c:v>
                </c:pt>
                <c:pt idx="85">
                  <c:v>44003</c:v>
                </c:pt>
                <c:pt idx="86">
                  <c:v>44004</c:v>
                </c:pt>
                <c:pt idx="87">
                  <c:v>44005</c:v>
                </c:pt>
                <c:pt idx="88">
                  <c:v>44006</c:v>
                </c:pt>
                <c:pt idx="89">
                  <c:v>44008</c:v>
                </c:pt>
                <c:pt idx="90">
                  <c:v>44007</c:v>
                </c:pt>
                <c:pt idx="91">
                  <c:v>44009</c:v>
                </c:pt>
                <c:pt idx="92">
                  <c:v>44010</c:v>
                </c:pt>
                <c:pt idx="93">
                  <c:v>44011</c:v>
                </c:pt>
                <c:pt idx="94">
                  <c:v>44012</c:v>
                </c:pt>
                <c:pt idx="95">
                  <c:v>44013</c:v>
                </c:pt>
                <c:pt idx="96">
                  <c:v>44014</c:v>
                </c:pt>
                <c:pt idx="97">
                  <c:v>44015</c:v>
                </c:pt>
                <c:pt idx="98">
                  <c:v>44016</c:v>
                </c:pt>
                <c:pt idx="99">
                  <c:v>44017</c:v>
                </c:pt>
                <c:pt idx="100">
                  <c:v>44018</c:v>
                </c:pt>
                <c:pt idx="101">
                  <c:v>44019</c:v>
                </c:pt>
                <c:pt idx="102">
                  <c:v>44020</c:v>
                </c:pt>
                <c:pt idx="103">
                  <c:v>44021</c:v>
                </c:pt>
                <c:pt idx="104">
                  <c:v>44022</c:v>
                </c:pt>
                <c:pt idx="105">
                  <c:v>44023</c:v>
                </c:pt>
                <c:pt idx="106">
                  <c:v>44024</c:v>
                </c:pt>
                <c:pt idx="107">
                  <c:v>44025</c:v>
                </c:pt>
              </c:numCache>
            </c:numRef>
          </c:cat>
          <c:val>
            <c:numRef>
              <c:f>'fallecidos (2)'!$H$5:$H$112</c:f>
              <c:numCache>
                <c:formatCode>General</c:formatCode>
                <c:ptCount val="10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5</c:v>
                </c:pt>
                <c:pt idx="9">
                  <c:v>8</c:v>
                </c:pt>
                <c:pt idx="10">
                  <c:v>5</c:v>
                </c:pt>
                <c:pt idx="11">
                  <c:v>6</c:v>
                </c:pt>
                <c:pt idx="12">
                  <c:v>6</c:v>
                </c:pt>
                <c:pt idx="13">
                  <c:v>1</c:v>
                </c:pt>
                <c:pt idx="14">
                  <c:v>4</c:v>
                </c:pt>
                <c:pt idx="15">
                  <c:v>3</c:v>
                </c:pt>
                <c:pt idx="16">
                  <c:v>4</c:v>
                </c:pt>
                <c:pt idx="17">
                  <c:v>1</c:v>
                </c:pt>
                <c:pt idx="18">
                  <c:v>4</c:v>
                </c:pt>
                <c:pt idx="19">
                  <c:v>6</c:v>
                </c:pt>
                <c:pt idx="20">
                  <c:v>3</c:v>
                </c:pt>
                <c:pt idx="21">
                  <c:v>4</c:v>
                </c:pt>
                <c:pt idx="22">
                  <c:v>2</c:v>
                </c:pt>
                <c:pt idx="23">
                  <c:v>2</c:v>
                </c:pt>
                <c:pt idx="24">
                  <c:v>4</c:v>
                </c:pt>
                <c:pt idx="25">
                  <c:v>3</c:v>
                </c:pt>
                <c:pt idx="26">
                  <c:v>6</c:v>
                </c:pt>
                <c:pt idx="27">
                  <c:v>2</c:v>
                </c:pt>
                <c:pt idx="28">
                  <c:v>4</c:v>
                </c:pt>
                <c:pt idx="29">
                  <c:v>1</c:v>
                </c:pt>
                <c:pt idx="30">
                  <c:v>6</c:v>
                </c:pt>
                <c:pt idx="31">
                  <c:v>4</c:v>
                </c:pt>
                <c:pt idx="32">
                  <c:v>6</c:v>
                </c:pt>
                <c:pt idx="33">
                  <c:v>3</c:v>
                </c:pt>
                <c:pt idx="34">
                  <c:v>5</c:v>
                </c:pt>
                <c:pt idx="35">
                  <c:v>3</c:v>
                </c:pt>
                <c:pt idx="36">
                  <c:v>3</c:v>
                </c:pt>
                <c:pt idx="37">
                  <c:v>4</c:v>
                </c:pt>
                <c:pt idx="38">
                  <c:v>5</c:v>
                </c:pt>
                <c:pt idx="39">
                  <c:v>2</c:v>
                </c:pt>
                <c:pt idx="40">
                  <c:v>7</c:v>
                </c:pt>
                <c:pt idx="41">
                  <c:v>2</c:v>
                </c:pt>
                <c:pt idx="42">
                  <c:v>4</c:v>
                </c:pt>
                <c:pt idx="43">
                  <c:v>5</c:v>
                </c:pt>
                <c:pt idx="44">
                  <c:v>7</c:v>
                </c:pt>
                <c:pt idx="45">
                  <c:v>7</c:v>
                </c:pt>
                <c:pt idx="46">
                  <c:v>3</c:v>
                </c:pt>
                <c:pt idx="47">
                  <c:v>2</c:v>
                </c:pt>
                <c:pt idx="48">
                  <c:v>6</c:v>
                </c:pt>
                <c:pt idx="49">
                  <c:v>4</c:v>
                </c:pt>
                <c:pt idx="50">
                  <c:v>2</c:v>
                </c:pt>
                <c:pt idx="51">
                  <c:v>5</c:v>
                </c:pt>
                <c:pt idx="52">
                  <c:v>4</c:v>
                </c:pt>
                <c:pt idx="53">
                  <c:v>6</c:v>
                </c:pt>
                <c:pt idx="54">
                  <c:v>8</c:v>
                </c:pt>
                <c:pt idx="55">
                  <c:v>9</c:v>
                </c:pt>
                <c:pt idx="56">
                  <c:v>9</c:v>
                </c:pt>
                <c:pt idx="57">
                  <c:v>4</c:v>
                </c:pt>
                <c:pt idx="58">
                  <c:v>4</c:v>
                </c:pt>
                <c:pt idx="59">
                  <c:v>8</c:v>
                </c:pt>
                <c:pt idx="60">
                  <c:v>5</c:v>
                </c:pt>
                <c:pt idx="61">
                  <c:v>4</c:v>
                </c:pt>
                <c:pt idx="62">
                  <c:v>11</c:v>
                </c:pt>
                <c:pt idx="63">
                  <c:v>7</c:v>
                </c:pt>
                <c:pt idx="64">
                  <c:v>10</c:v>
                </c:pt>
                <c:pt idx="65">
                  <c:v>9</c:v>
                </c:pt>
                <c:pt idx="66">
                  <c:v>3</c:v>
                </c:pt>
                <c:pt idx="67">
                  <c:v>8</c:v>
                </c:pt>
                <c:pt idx="68">
                  <c:v>11</c:v>
                </c:pt>
                <c:pt idx="69">
                  <c:v>13</c:v>
                </c:pt>
                <c:pt idx="70">
                  <c:v>9</c:v>
                </c:pt>
                <c:pt idx="71">
                  <c:v>9</c:v>
                </c:pt>
                <c:pt idx="72">
                  <c:v>13</c:v>
                </c:pt>
                <c:pt idx="73">
                  <c:v>13</c:v>
                </c:pt>
                <c:pt idx="74">
                  <c:v>11</c:v>
                </c:pt>
                <c:pt idx="75">
                  <c:v>13</c:v>
                </c:pt>
                <c:pt idx="76">
                  <c:v>8</c:v>
                </c:pt>
                <c:pt idx="77">
                  <c:v>9</c:v>
                </c:pt>
                <c:pt idx="78">
                  <c:v>17</c:v>
                </c:pt>
                <c:pt idx="79">
                  <c:v>18</c:v>
                </c:pt>
                <c:pt idx="80">
                  <c:v>12</c:v>
                </c:pt>
                <c:pt idx="81">
                  <c:v>24</c:v>
                </c:pt>
                <c:pt idx="82">
                  <c:v>8</c:v>
                </c:pt>
                <c:pt idx="83">
                  <c:v>16</c:v>
                </c:pt>
                <c:pt idx="84">
                  <c:v>12</c:v>
                </c:pt>
                <c:pt idx="85">
                  <c:v>22</c:v>
                </c:pt>
                <c:pt idx="86">
                  <c:v>20</c:v>
                </c:pt>
                <c:pt idx="87">
                  <c:v>25</c:v>
                </c:pt>
                <c:pt idx="88">
                  <c:v>24</c:v>
                </c:pt>
                <c:pt idx="89">
                  <c:v>22</c:v>
                </c:pt>
                <c:pt idx="90">
                  <c:v>20</c:v>
                </c:pt>
                <c:pt idx="91">
                  <c:v>30</c:v>
                </c:pt>
                <c:pt idx="92">
                  <c:v>32</c:v>
                </c:pt>
                <c:pt idx="93">
                  <c:v>22</c:v>
                </c:pt>
                <c:pt idx="94">
                  <c:v>28</c:v>
                </c:pt>
                <c:pt idx="95">
                  <c:v>27</c:v>
                </c:pt>
                <c:pt idx="96">
                  <c:v>35</c:v>
                </c:pt>
                <c:pt idx="97">
                  <c:v>39</c:v>
                </c:pt>
                <c:pt idx="98">
                  <c:v>28</c:v>
                </c:pt>
                <c:pt idx="99">
                  <c:v>29</c:v>
                </c:pt>
                <c:pt idx="100">
                  <c:v>31</c:v>
                </c:pt>
                <c:pt idx="101">
                  <c:v>38</c:v>
                </c:pt>
                <c:pt idx="102">
                  <c:v>30</c:v>
                </c:pt>
                <c:pt idx="103">
                  <c:v>42</c:v>
                </c:pt>
                <c:pt idx="104">
                  <c:v>43</c:v>
                </c:pt>
                <c:pt idx="105">
                  <c:v>37</c:v>
                </c:pt>
                <c:pt idx="106">
                  <c:v>23</c:v>
                </c:pt>
                <c:pt idx="10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55-4751-B093-2B5539BA3E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-27"/>
        <c:axId val="810207944"/>
        <c:axId val="810210184"/>
      </c:barChart>
      <c:dateAx>
        <c:axId val="8102079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10210184"/>
        <c:crosses val="autoZero"/>
        <c:auto val="1"/>
        <c:lblOffset val="100"/>
        <c:baseTimeUnit val="days"/>
      </c:dateAx>
      <c:valAx>
        <c:axId val="810210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1020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[N102_ 13 julio 2020_ ASIS.xlsx]fallecidos!TablaDinámica1</c:name>
    <c:fmtId val="203"/>
  </c:pivotSource>
  <c:chart>
    <c:autoTitleDeleted val="0"/>
    <c:pivotFmts>
      <c:pivotFmt>
        <c:idx val="0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fallecidos!$B$3:$B$4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fallecidos!$A$5:$A$26</c:f>
              <c:strCache>
                <c:ptCount val="21"/>
                <c:pt idx="0">
                  <c:v>01 - Usaquén</c:v>
                </c:pt>
                <c:pt idx="1">
                  <c:v>02 - Chapinero</c:v>
                </c:pt>
                <c:pt idx="2">
                  <c:v>03 - Santafe</c:v>
                </c:pt>
                <c:pt idx="3">
                  <c:v>04 - San Cristóbal</c:v>
                </c:pt>
                <c:pt idx="4">
                  <c:v>05 - Usme</c:v>
                </c:pt>
                <c:pt idx="5">
                  <c:v>06 - Tunjuelito</c:v>
                </c:pt>
                <c:pt idx="6">
                  <c:v>07 - Bosa</c:v>
                </c:pt>
                <c:pt idx="7">
                  <c:v>08 - Kennedy</c:v>
                </c:pt>
                <c:pt idx="8">
                  <c:v>09 - Fontibón</c:v>
                </c:pt>
                <c:pt idx="9">
                  <c:v>10 - Engativá</c:v>
                </c:pt>
                <c:pt idx="10">
                  <c:v>11 - Suba</c:v>
                </c:pt>
                <c:pt idx="11">
                  <c:v>12 - Barrios Unidos</c:v>
                </c:pt>
                <c:pt idx="12">
                  <c:v>13 - Teusaquillo</c:v>
                </c:pt>
                <c:pt idx="13">
                  <c:v>14 - Los Mártires</c:v>
                </c:pt>
                <c:pt idx="14">
                  <c:v>15 - Antonio Nariño</c:v>
                </c:pt>
                <c:pt idx="15">
                  <c:v>16 - Puente Aranda</c:v>
                </c:pt>
                <c:pt idx="16">
                  <c:v>17 - La Candelaria</c:v>
                </c:pt>
                <c:pt idx="17">
                  <c:v>18 - Rafael Uribe Uribe</c:v>
                </c:pt>
                <c:pt idx="18">
                  <c:v>19 - Ciudad Bolívar</c:v>
                </c:pt>
                <c:pt idx="19">
                  <c:v>21 - Fuera de Bogotá</c:v>
                </c:pt>
                <c:pt idx="20">
                  <c:v>22 - Sin Dato</c:v>
                </c:pt>
              </c:strCache>
            </c:strRef>
          </c:cat>
          <c:val>
            <c:numRef>
              <c:f>fallecidos!$B$5:$B$26</c:f>
              <c:numCache>
                <c:formatCode>General</c:formatCode>
                <c:ptCount val="21"/>
                <c:pt idx="0">
                  <c:v>12</c:v>
                </c:pt>
                <c:pt idx="1">
                  <c:v>9</c:v>
                </c:pt>
                <c:pt idx="2">
                  <c:v>10</c:v>
                </c:pt>
                <c:pt idx="3">
                  <c:v>21</c:v>
                </c:pt>
                <c:pt idx="4">
                  <c:v>13</c:v>
                </c:pt>
                <c:pt idx="5">
                  <c:v>10</c:v>
                </c:pt>
                <c:pt idx="6">
                  <c:v>30</c:v>
                </c:pt>
                <c:pt idx="7">
                  <c:v>82</c:v>
                </c:pt>
                <c:pt idx="8">
                  <c:v>20</c:v>
                </c:pt>
                <c:pt idx="9">
                  <c:v>25</c:v>
                </c:pt>
                <c:pt idx="10">
                  <c:v>41</c:v>
                </c:pt>
                <c:pt idx="11">
                  <c:v>6</c:v>
                </c:pt>
                <c:pt idx="12">
                  <c:v>10</c:v>
                </c:pt>
                <c:pt idx="13">
                  <c:v>9</c:v>
                </c:pt>
                <c:pt idx="14">
                  <c:v>8</c:v>
                </c:pt>
                <c:pt idx="15">
                  <c:v>15</c:v>
                </c:pt>
                <c:pt idx="16">
                  <c:v>1</c:v>
                </c:pt>
                <c:pt idx="17">
                  <c:v>23</c:v>
                </c:pt>
                <c:pt idx="18">
                  <c:v>51</c:v>
                </c:pt>
                <c:pt idx="19">
                  <c:v>12</c:v>
                </c:pt>
                <c:pt idx="2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F1-40B8-B04F-8033BE0198C0}"/>
            </c:ext>
          </c:extLst>
        </c:ser>
        <c:ser>
          <c:idx val="1"/>
          <c:order val="1"/>
          <c:tx>
            <c:strRef>
              <c:f>fallecidos!$C$3:$C$4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fallecidos!$A$5:$A$26</c:f>
              <c:strCache>
                <c:ptCount val="21"/>
                <c:pt idx="0">
                  <c:v>01 - Usaquén</c:v>
                </c:pt>
                <c:pt idx="1">
                  <c:v>02 - Chapinero</c:v>
                </c:pt>
                <c:pt idx="2">
                  <c:v>03 - Santafe</c:v>
                </c:pt>
                <c:pt idx="3">
                  <c:v>04 - San Cristóbal</c:v>
                </c:pt>
                <c:pt idx="4">
                  <c:v>05 - Usme</c:v>
                </c:pt>
                <c:pt idx="5">
                  <c:v>06 - Tunjuelito</c:v>
                </c:pt>
                <c:pt idx="6">
                  <c:v>07 - Bosa</c:v>
                </c:pt>
                <c:pt idx="7">
                  <c:v>08 - Kennedy</c:v>
                </c:pt>
                <c:pt idx="8">
                  <c:v>09 - Fontibón</c:v>
                </c:pt>
                <c:pt idx="9">
                  <c:v>10 - Engativá</c:v>
                </c:pt>
                <c:pt idx="10">
                  <c:v>11 - Suba</c:v>
                </c:pt>
                <c:pt idx="11">
                  <c:v>12 - Barrios Unidos</c:v>
                </c:pt>
                <c:pt idx="12">
                  <c:v>13 - Teusaquillo</c:v>
                </c:pt>
                <c:pt idx="13">
                  <c:v>14 - Los Mártires</c:v>
                </c:pt>
                <c:pt idx="14">
                  <c:v>15 - Antonio Nariño</c:v>
                </c:pt>
                <c:pt idx="15">
                  <c:v>16 - Puente Aranda</c:v>
                </c:pt>
                <c:pt idx="16">
                  <c:v>17 - La Candelaria</c:v>
                </c:pt>
                <c:pt idx="17">
                  <c:v>18 - Rafael Uribe Uribe</c:v>
                </c:pt>
                <c:pt idx="18">
                  <c:v>19 - Ciudad Bolívar</c:v>
                </c:pt>
                <c:pt idx="19">
                  <c:v>21 - Fuera de Bogotá</c:v>
                </c:pt>
                <c:pt idx="20">
                  <c:v>22 - Sin Dato</c:v>
                </c:pt>
              </c:strCache>
            </c:strRef>
          </c:cat>
          <c:val>
            <c:numRef>
              <c:f>fallecidos!$C$5:$C$26</c:f>
              <c:numCache>
                <c:formatCode>General</c:formatCode>
                <c:ptCount val="21"/>
                <c:pt idx="0">
                  <c:v>36</c:v>
                </c:pt>
                <c:pt idx="1">
                  <c:v>8</c:v>
                </c:pt>
                <c:pt idx="2">
                  <c:v>20</c:v>
                </c:pt>
                <c:pt idx="3">
                  <c:v>51</c:v>
                </c:pt>
                <c:pt idx="4">
                  <c:v>29</c:v>
                </c:pt>
                <c:pt idx="5">
                  <c:v>24</c:v>
                </c:pt>
                <c:pt idx="6">
                  <c:v>52</c:v>
                </c:pt>
                <c:pt idx="7">
                  <c:v>127</c:v>
                </c:pt>
                <c:pt idx="8">
                  <c:v>23</c:v>
                </c:pt>
                <c:pt idx="9">
                  <c:v>53</c:v>
                </c:pt>
                <c:pt idx="10">
                  <c:v>72</c:v>
                </c:pt>
                <c:pt idx="11">
                  <c:v>19</c:v>
                </c:pt>
                <c:pt idx="12">
                  <c:v>12</c:v>
                </c:pt>
                <c:pt idx="13">
                  <c:v>16</c:v>
                </c:pt>
                <c:pt idx="14">
                  <c:v>23</c:v>
                </c:pt>
                <c:pt idx="15">
                  <c:v>29</c:v>
                </c:pt>
                <c:pt idx="16">
                  <c:v>3</c:v>
                </c:pt>
                <c:pt idx="17">
                  <c:v>49</c:v>
                </c:pt>
                <c:pt idx="18">
                  <c:v>64</c:v>
                </c:pt>
                <c:pt idx="19">
                  <c:v>13</c:v>
                </c:pt>
                <c:pt idx="2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F1-40B8-B04F-8033BE019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9"/>
        <c:overlap val="100"/>
        <c:axId val="768917368"/>
        <c:axId val="768917688"/>
      </c:barChart>
      <c:catAx>
        <c:axId val="768917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8917688"/>
        <c:crosses val="autoZero"/>
        <c:auto val="1"/>
        <c:lblAlgn val="ctr"/>
        <c:lblOffset val="100"/>
        <c:noMultiLvlLbl val="0"/>
      </c:catAx>
      <c:valAx>
        <c:axId val="768917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68917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[N102_ 13 julio 2020_ ASIS.xlsx]fallecidos!TablaDinámica2</c:name>
    <c:fmtId val="1370"/>
  </c:pivotSource>
  <c:chart>
    <c:autoTitleDeleted val="0"/>
    <c:pivotFmts>
      <c:pivotFmt>
        <c:idx val="0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fallecidos!$B$31:$B$32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fallecidos!$A$33:$A$42</c:f>
              <c:strCache>
                <c:ptCount val="9"/>
                <c:pt idx="0">
                  <c:v>01- 0 a 9 años</c:v>
                </c:pt>
                <c:pt idx="1">
                  <c:v>02- 10 a 19 años</c:v>
                </c:pt>
                <c:pt idx="2">
                  <c:v>03- 20 a 29 años</c:v>
                </c:pt>
                <c:pt idx="3">
                  <c:v>04- 30 a 39 años</c:v>
                </c:pt>
                <c:pt idx="4">
                  <c:v>05- 40 a 49 años</c:v>
                </c:pt>
                <c:pt idx="5">
                  <c:v>06- 50 a 59 años</c:v>
                </c:pt>
                <c:pt idx="6">
                  <c:v>07- 60 a 69 años</c:v>
                </c:pt>
                <c:pt idx="7">
                  <c:v>08- 70 a 79 años</c:v>
                </c:pt>
                <c:pt idx="8">
                  <c:v>09- 80 años y más</c:v>
                </c:pt>
              </c:strCache>
            </c:strRef>
          </c:cat>
          <c:val>
            <c:numRef>
              <c:f>fallecidos!$B$33:$B$42</c:f>
              <c:numCache>
                <c:formatCode>General</c:formatCode>
                <c:ptCount val="9"/>
                <c:pt idx="0">
                  <c:v>1</c:v>
                </c:pt>
                <c:pt idx="2">
                  <c:v>5</c:v>
                </c:pt>
                <c:pt idx="3">
                  <c:v>16</c:v>
                </c:pt>
                <c:pt idx="4">
                  <c:v>18</c:v>
                </c:pt>
                <c:pt idx="5">
                  <c:v>49</c:v>
                </c:pt>
                <c:pt idx="6">
                  <c:v>95</c:v>
                </c:pt>
                <c:pt idx="7">
                  <c:v>88</c:v>
                </c:pt>
                <c:pt idx="8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D6-4498-AE45-EAB29A34A88F}"/>
            </c:ext>
          </c:extLst>
        </c:ser>
        <c:ser>
          <c:idx val="1"/>
          <c:order val="1"/>
          <c:tx>
            <c:strRef>
              <c:f>fallecidos!$C$31:$C$32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fallecidos!$A$33:$A$42</c:f>
              <c:strCache>
                <c:ptCount val="9"/>
                <c:pt idx="0">
                  <c:v>01- 0 a 9 años</c:v>
                </c:pt>
                <c:pt idx="1">
                  <c:v>02- 10 a 19 años</c:v>
                </c:pt>
                <c:pt idx="2">
                  <c:v>03- 20 a 29 años</c:v>
                </c:pt>
                <c:pt idx="3">
                  <c:v>04- 30 a 39 años</c:v>
                </c:pt>
                <c:pt idx="4">
                  <c:v>05- 40 a 49 años</c:v>
                </c:pt>
                <c:pt idx="5">
                  <c:v>06- 50 a 59 años</c:v>
                </c:pt>
                <c:pt idx="6">
                  <c:v>07- 60 a 69 años</c:v>
                </c:pt>
                <c:pt idx="7">
                  <c:v>08- 70 a 79 años</c:v>
                </c:pt>
                <c:pt idx="8">
                  <c:v>09- 80 años y más</c:v>
                </c:pt>
              </c:strCache>
            </c:strRef>
          </c:cat>
          <c:val>
            <c:numRef>
              <c:f>fallecidos!$C$33:$C$42</c:f>
              <c:numCache>
                <c:formatCode>General</c:formatCode>
                <c:ptCount val="9"/>
                <c:pt idx="1">
                  <c:v>1</c:v>
                </c:pt>
                <c:pt idx="2">
                  <c:v>7</c:v>
                </c:pt>
                <c:pt idx="3">
                  <c:v>27</c:v>
                </c:pt>
                <c:pt idx="4">
                  <c:v>66</c:v>
                </c:pt>
                <c:pt idx="5">
                  <c:v>121</c:v>
                </c:pt>
                <c:pt idx="6">
                  <c:v>161</c:v>
                </c:pt>
                <c:pt idx="7">
                  <c:v>182</c:v>
                </c:pt>
                <c:pt idx="8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D6-4498-AE45-EAB29A34A8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38574200"/>
        <c:axId val="738574840"/>
      </c:barChart>
      <c:catAx>
        <c:axId val="738574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38574840"/>
        <c:crosses val="autoZero"/>
        <c:auto val="1"/>
        <c:lblAlgn val="ctr"/>
        <c:lblOffset val="100"/>
        <c:noMultiLvlLbl val="0"/>
      </c:catAx>
      <c:valAx>
        <c:axId val="738574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385742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/>
              <a:t>Muestras procesadas para COVID 19, Bogotá 2020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Hoja1!$N$3:$N$4</c:f>
              <c:strCache>
                <c:ptCount val="2"/>
                <c:pt idx="0">
                  <c:v>Muestras procesadas</c:v>
                </c:pt>
                <c:pt idx="1">
                  <c:v>Muestras en Procesamiento</c:v>
                </c:pt>
              </c:strCache>
            </c:strRef>
          </c:cat>
          <c:val>
            <c:numRef>
              <c:f>Hoja1!$O$3:$O$4</c:f>
              <c:numCache>
                <c:formatCode>General</c:formatCode>
                <c:ptCount val="2"/>
                <c:pt idx="0">
                  <c:v>320912</c:v>
                </c:pt>
                <c:pt idx="1">
                  <c:v>29089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15-4595-A5C4-C272822F4C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62379520"/>
        <c:axId val="2022296720"/>
      </c:barChart>
      <c:catAx>
        <c:axId val="1862379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22296720"/>
        <c:crosses val="autoZero"/>
        <c:auto val="1"/>
        <c:lblAlgn val="ctr"/>
        <c:lblOffset val="100"/>
        <c:noMultiLvlLbl val="0"/>
      </c:catAx>
      <c:valAx>
        <c:axId val="2022296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62379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400" b="1" i="0" u="none" strike="noStrike" baseline="0">
                <a:effectLst/>
              </a:rPr>
              <a:t>Canal endémico de casos notificados de morbilidad por  total de IRA en Bogotá D.C. Año 2015 - 2020 a Semana 27</a:t>
            </a:r>
            <a:endParaRPr lang="es-CO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'Canales endémicos'!$B$3</c:f>
              <c:strCache>
                <c:ptCount val="1"/>
                <c:pt idx="0">
                  <c:v>IC Inf (casos)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endémicos'!$C$2:$BB$2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endémicos'!$C$3:$BB$3</c:f>
              <c:numCache>
                <c:formatCode>0.0</c:formatCode>
                <c:ptCount val="52"/>
                <c:pt idx="0">
                  <c:v>19855.354821824814</c:v>
                </c:pt>
                <c:pt idx="1">
                  <c:v>22015.80320942773</c:v>
                </c:pt>
                <c:pt idx="2">
                  <c:v>21931.399445923911</c:v>
                </c:pt>
                <c:pt idx="3">
                  <c:v>20540.024700533322</c:v>
                </c:pt>
                <c:pt idx="4">
                  <c:v>22050.962948834924</c:v>
                </c:pt>
                <c:pt idx="5">
                  <c:v>24453.429723666068</c:v>
                </c:pt>
                <c:pt idx="6">
                  <c:v>28701.56888140419</c:v>
                </c:pt>
                <c:pt idx="7">
                  <c:v>30554.508163127546</c:v>
                </c:pt>
                <c:pt idx="8">
                  <c:v>32273.526424443444</c:v>
                </c:pt>
                <c:pt idx="9">
                  <c:v>33651.594978540728</c:v>
                </c:pt>
                <c:pt idx="10">
                  <c:v>31883.135909648474</c:v>
                </c:pt>
                <c:pt idx="11">
                  <c:v>28237.345409226509</c:v>
                </c:pt>
                <c:pt idx="12">
                  <c:v>25075.998927565135</c:v>
                </c:pt>
                <c:pt idx="13">
                  <c:v>27212.738839304438</c:v>
                </c:pt>
                <c:pt idx="14">
                  <c:v>33781.351080306515</c:v>
                </c:pt>
                <c:pt idx="15">
                  <c:v>33226.619501692265</c:v>
                </c:pt>
                <c:pt idx="16">
                  <c:v>34211.56872829167</c:v>
                </c:pt>
                <c:pt idx="17">
                  <c:v>38376.525758953394</c:v>
                </c:pt>
                <c:pt idx="18">
                  <c:v>36366.561240793722</c:v>
                </c:pt>
                <c:pt idx="19">
                  <c:v>38076.594185412934</c:v>
                </c:pt>
                <c:pt idx="20">
                  <c:v>37840.243859684197</c:v>
                </c:pt>
                <c:pt idx="21">
                  <c:v>34877.411484753909</c:v>
                </c:pt>
                <c:pt idx="22">
                  <c:v>34763.620228318847</c:v>
                </c:pt>
                <c:pt idx="23">
                  <c:v>32911.590068090583</c:v>
                </c:pt>
                <c:pt idx="24">
                  <c:v>30476.61412756272</c:v>
                </c:pt>
                <c:pt idx="25">
                  <c:v>28790.204460875459</c:v>
                </c:pt>
                <c:pt idx="26">
                  <c:v>29339.048215595169</c:v>
                </c:pt>
                <c:pt idx="27">
                  <c:v>27402.930232962884</c:v>
                </c:pt>
                <c:pt idx="28">
                  <c:v>29509.663718604985</c:v>
                </c:pt>
                <c:pt idx="29">
                  <c:v>32994.264329865291</c:v>
                </c:pt>
                <c:pt idx="30">
                  <c:v>31082.987188299132</c:v>
                </c:pt>
                <c:pt idx="31">
                  <c:v>27392.750277933821</c:v>
                </c:pt>
                <c:pt idx="32">
                  <c:v>28914.413666864133</c:v>
                </c:pt>
                <c:pt idx="33">
                  <c:v>32965.842713543825</c:v>
                </c:pt>
                <c:pt idx="34">
                  <c:v>31082.636327374348</c:v>
                </c:pt>
                <c:pt idx="35">
                  <c:v>32199.44919875425</c:v>
                </c:pt>
                <c:pt idx="36">
                  <c:v>32056.215481177187</c:v>
                </c:pt>
                <c:pt idx="37">
                  <c:v>32865.700848536537</c:v>
                </c:pt>
                <c:pt idx="38">
                  <c:v>33066.316678398871</c:v>
                </c:pt>
                <c:pt idx="39">
                  <c:v>32080.19280658822</c:v>
                </c:pt>
                <c:pt idx="40">
                  <c:v>26555.077930053183</c:v>
                </c:pt>
                <c:pt idx="41">
                  <c:v>31205.462275318718</c:v>
                </c:pt>
                <c:pt idx="42">
                  <c:v>29300.687108470102</c:v>
                </c:pt>
                <c:pt idx="43">
                  <c:v>27062.485985894884</c:v>
                </c:pt>
                <c:pt idx="44">
                  <c:v>28595.945173577384</c:v>
                </c:pt>
                <c:pt idx="45">
                  <c:v>34483.664965586817</c:v>
                </c:pt>
                <c:pt idx="46">
                  <c:v>35130.766501344231</c:v>
                </c:pt>
                <c:pt idx="47">
                  <c:v>30356.726408964238</c:v>
                </c:pt>
                <c:pt idx="48">
                  <c:v>28116.665754598274</c:v>
                </c:pt>
                <c:pt idx="49">
                  <c:v>29374.193056200911</c:v>
                </c:pt>
                <c:pt idx="50">
                  <c:v>22817.77485164929</c:v>
                </c:pt>
                <c:pt idx="51">
                  <c:v>19532.774439687601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87F-4165-97F1-B4F25FA7735D}"/>
            </c:ext>
          </c:extLst>
        </c:ser>
        <c:ser>
          <c:idx val="1"/>
          <c:order val="1"/>
          <c:tx>
            <c:strRef>
              <c:f>'Canales endémicos'!$B$4</c:f>
              <c:strCache>
                <c:ptCount val="1"/>
                <c:pt idx="0">
                  <c:v>Media (casos)</c:v>
                </c:pt>
              </c:strCache>
            </c:strRef>
          </c:tx>
          <c:spPr>
            <a:ln w="190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endémicos'!$C$2:$BB$2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endémicos'!$C$4:$BB$4</c:f>
              <c:numCache>
                <c:formatCode>0.0</c:formatCode>
                <c:ptCount val="52"/>
                <c:pt idx="0">
                  <c:v>24246.181235324344</c:v>
                </c:pt>
                <c:pt idx="1">
                  <c:v>27131.314780502289</c:v>
                </c:pt>
                <c:pt idx="2">
                  <c:v>25508.920745915577</c:v>
                </c:pt>
                <c:pt idx="3">
                  <c:v>23959.289153033835</c:v>
                </c:pt>
                <c:pt idx="4">
                  <c:v>25341.486694580981</c:v>
                </c:pt>
                <c:pt idx="5">
                  <c:v>27329.384578664933</c:v>
                </c:pt>
                <c:pt idx="6">
                  <c:v>32261.331029626192</c:v>
                </c:pt>
                <c:pt idx="7">
                  <c:v>35335.653027381377</c:v>
                </c:pt>
                <c:pt idx="8">
                  <c:v>35571.467241378959</c:v>
                </c:pt>
                <c:pt idx="9">
                  <c:v>38923.461092339785</c:v>
                </c:pt>
                <c:pt idx="10">
                  <c:v>35985.276031718</c:v>
                </c:pt>
                <c:pt idx="11">
                  <c:v>36172.373750474457</c:v>
                </c:pt>
                <c:pt idx="12">
                  <c:v>34198.336527788226</c:v>
                </c:pt>
                <c:pt idx="13">
                  <c:v>37787.944480611106</c:v>
                </c:pt>
                <c:pt idx="14">
                  <c:v>37239.351279046525</c:v>
                </c:pt>
                <c:pt idx="15">
                  <c:v>39102.694152731936</c:v>
                </c:pt>
                <c:pt idx="16">
                  <c:v>39477.012796932868</c:v>
                </c:pt>
                <c:pt idx="17">
                  <c:v>41801.898097412733</c:v>
                </c:pt>
                <c:pt idx="18">
                  <c:v>43021.02627568032</c:v>
                </c:pt>
                <c:pt idx="19">
                  <c:v>47377.776016314936</c:v>
                </c:pt>
                <c:pt idx="20">
                  <c:v>47396.716336883859</c:v>
                </c:pt>
                <c:pt idx="21">
                  <c:v>42343.972523604265</c:v>
                </c:pt>
                <c:pt idx="22">
                  <c:v>44182.599931173609</c:v>
                </c:pt>
                <c:pt idx="23">
                  <c:v>42873.655390092783</c:v>
                </c:pt>
                <c:pt idx="24">
                  <c:v>38386.827821411731</c:v>
                </c:pt>
                <c:pt idx="25">
                  <c:v>31839.950467947045</c:v>
                </c:pt>
                <c:pt idx="26">
                  <c:v>33900.367796904262</c:v>
                </c:pt>
                <c:pt idx="27">
                  <c:v>32959.440295949091</c:v>
                </c:pt>
                <c:pt idx="28">
                  <c:v>32263.526263462252</c:v>
                </c:pt>
                <c:pt idx="29">
                  <c:v>36773.582870768907</c:v>
                </c:pt>
                <c:pt idx="30">
                  <c:v>35176.930897513645</c:v>
                </c:pt>
                <c:pt idx="31">
                  <c:v>34091.77149143409</c:v>
                </c:pt>
                <c:pt idx="32">
                  <c:v>33181.970781708034</c:v>
                </c:pt>
                <c:pt idx="33">
                  <c:v>36154.292524010518</c:v>
                </c:pt>
                <c:pt idx="34">
                  <c:v>36227.39453697265</c:v>
                </c:pt>
                <c:pt idx="35">
                  <c:v>37416.688633179197</c:v>
                </c:pt>
                <c:pt idx="36">
                  <c:v>37160.995760133563</c:v>
                </c:pt>
                <c:pt idx="37">
                  <c:v>36586.318933960953</c:v>
                </c:pt>
                <c:pt idx="38">
                  <c:v>37589.175863935663</c:v>
                </c:pt>
                <c:pt idx="39">
                  <c:v>35647.415501551935</c:v>
                </c:pt>
                <c:pt idx="40">
                  <c:v>31579.975835469093</c:v>
                </c:pt>
                <c:pt idx="41">
                  <c:v>35336.109937188026</c:v>
                </c:pt>
                <c:pt idx="42">
                  <c:v>33573.99193214305</c:v>
                </c:pt>
                <c:pt idx="43">
                  <c:v>30567.450239581281</c:v>
                </c:pt>
                <c:pt idx="44">
                  <c:v>31628.922793851871</c:v>
                </c:pt>
                <c:pt idx="45">
                  <c:v>37498.864232139684</c:v>
                </c:pt>
                <c:pt idx="46">
                  <c:v>36737.907665463426</c:v>
                </c:pt>
                <c:pt idx="47">
                  <c:v>35266.127612177945</c:v>
                </c:pt>
                <c:pt idx="48">
                  <c:v>31849.640028226582</c:v>
                </c:pt>
                <c:pt idx="49">
                  <c:v>32548.957505117472</c:v>
                </c:pt>
                <c:pt idx="50">
                  <c:v>28141.524798735394</c:v>
                </c:pt>
                <c:pt idx="51">
                  <c:v>25531.999276008126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87F-4165-97F1-B4F25FA7735D}"/>
            </c:ext>
          </c:extLst>
        </c:ser>
        <c:ser>
          <c:idx val="2"/>
          <c:order val="2"/>
          <c:tx>
            <c:strRef>
              <c:f>'Canales endémicos'!$B$5</c:f>
              <c:strCache>
                <c:ptCount val="1"/>
                <c:pt idx="0">
                  <c:v>IC Sup (casos)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endémicos'!$C$2:$BB$2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endémicos'!$C$5:$BB$5</c:f>
              <c:numCache>
                <c:formatCode>0.0</c:formatCode>
                <c:ptCount val="52"/>
                <c:pt idx="0">
                  <c:v>29855.588767235004</c:v>
                </c:pt>
                <c:pt idx="1">
                  <c:v>33687.068088135951</c:v>
                </c:pt>
                <c:pt idx="2">
                  <c:v>29896.044630466924</c:v>
                </c:pt>
                <c:pt idx="3">
                  <c:v>28175.099672614575</c:v>
                </c:pt>
                <c:pt idx="4">
                  <c:v>29344.00922532651</c:v>
                </c:pt>
                <c:pt idx="5">
                  <c:v>30753.064917928205</c:v>
                </c:pt>
                <c:pt idx="6">
                  <c:v>36474.180835407089</c:v>
                </c:pt>
                <c:pt idx="7">
                  <c:v>41088.135793493188</c:v>
                </c:pt>
                <c:pt idx="8">
                  <c:v>39410.119230975004</c:v>
                </c:pt>
                <c:pt idx="9">
                  <c:v>45244.373784709409</c:v>
                </c:pt>
                <c:pt idx="10">
                  <c:v>40828.332109311239</c:v>
                </c:pt>
                <c:pt idx="11">
                  <c:v>46606.964818532884</c:v>
                </c:pt>
                <c:pt idx="12">
                  <c:v>46941.486516552228</c:v>
                </c:pt>
                <c:pt idx="13">
                  <c:v>52784.818287856557</c:v>
                </c:pt>
                <c:pt idx="14">
                  <c:v>41255.050082754242</c:v>
                </c:pt>
                <c:pt idx="15">
                  <c:v>46248.460863481254</c:v>
                </c:pt>
                <c:pt idx="16">
                  <c:v>45774.994730013677</c:v>
                </c:pt>
                <c:pt idx="17">
                  <c:v>45732.007153561302</c:v>
                </c:pt>
                <c:pt idx="18">
                  <c:v>51125.823113415034</c:v>
                </c:pt>
                <c:pt idx="19">
                  <c:v>59206.436432917588</c:v>
                </c:pt>
                <c:pt idx="20">
                  <c:v>59625.212727333783</c:v>
                </c:pt>
                <c:pt idx="21">
                  <c:v>51653.179521323269</c:v>
                </c:pt>
                <c:pt idx="22">
                  <c:v>56419.223203608351</c:v>
                </c:pt>
                <c:pt idx="23">
                  <c:v>56129.045547602531</c:v>
                </c:pt>
                <c:pt idx="24">
                  <c:v>48611.580795278271</c:v>
                </c:pt>
                <c:pt idx="25">
                  <c:v>35417.900705223066</c:v>
                </c:pt>
                <c:pt idx="26">
                  <c:v>39393.699002651316</c:v>
                </c:pt>
                <c:pt idx="27">
                  <c:v>39882.922729895246</c:v>
                </c:pt>
                <c:pt idx="28">
                  <c:v>35475.049277366459</c:v>
                </c:pt>
                <c:pt idx="29">
                  <c:v>41193.863188089912</c:v>
                </c:pt>
                <c:pt idx="30">
                  <c:v>40024.332968746174</c:v>
                </c:pt>
                <c:pt idx="31">
                  <c:v>42684.965294210568</c:v>
                </c:pt>
                <c:pt idx="32">
                  <c:v>38299.42277450383</c:v>
                </c:pt>
                <c:pt idx="33">
                  <c:v>39852.883343864116</c:v>
                </c:pt>
                <c:pt idx="34">
                  <c:v>42450.159485626275</c:v>
                </c:pt>
                <c:pt idx="35">
                  <c:v>43704.4183456264</c:v>
                </c:pt>
                <c:pt idx="36">
                  <c:v>43302.825576469935</c:v>
                </c:pt>
                <c:pt idx="37">
                  <c:v>40935.725266051275</c:v>
                </c:pt>
                <c:pt idx="38">
                  <c:v>42946.679750968367</c:v>
                </c:pt>
                <c:pt idx="39">
                  <c:v>39818.202264258354</c:v>
                </c:pt>
                <c:pt idx="40">
                  <c:v>37791.026360133816</c:v>
                </c:pt>
                <c:pt idx="41">
                  <c:v>40228.00561636738</c:v>
                </c:pt>
                <c:pt idx="42">
                  <c:v>38689.917360294297</c:v>
                </c:pt>
                <c:pt idx="43">
                  <c:v>34739.966813242158</c:v>
                </c:pt>
                <c:pt idx="44">
                  <c:v>35188.786971628353</c:v>
                </c:pt>
                <c:pt idx="45">
                  <c:v>40976.15883616278</c:v>
                </c:pt>
                <c:pt idx="46">
                  <c:v>38602.530311700175</c:v>
                </c:pt>
                <c:pt idx="47">
                  <c:v>41194.593552217586</c:v>
                </c:pt>
                <c:pt idx="48">
                  <c:v>36292.963758814571</c:v>
                </c:pt>
                <c:pt idx="49">
                  <c:v>36272.735192953769</c:v>
                </c:pt>
                <c:pt idx="50">
                  <c:v>34959.314624777362</c:v>
                </c:pt>
                <c:pt idx="51">
                  <c:v>33654.199183790573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87F-4165-97F1-B4F25FA7735D}"/>
            </c:ext>
          </c:extLst>
        </c:ser>
        <c:ser>
          <c:idx val="3"/>
          <c:order val="3"/>
          <c:tx>
            <c:strRef>
              <c:f>'Canales endémicos'!$B$6</c:f>
              <c:strCache>
                <c:ptCount val="1"/>
                <c:pt idx="0">
                  <c:v>Año 2020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x"/>
            <c:size val="5"/>
            <c:spPr>
              <a:noFill/>
              <a:ln w="19050">
                <a:solidFill>
                  <a:srgbClr val="7030A0"/>
                </a:solidFill>
              </a:ln>
              <a:effectLst/>
            </c:spPr>
          </c:marker>
          <c:cat>
            <c:numRef>
              <c:f>'Canales endémicos'!$C$2:$BB$2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endémicos'!$C$6:$BB$6</c:f>
              <c:numCache>
                <c:formatCode>General</c:formatCode>
                <c:ptCount val="52"/>
                <c:pt idx="0">
                  <c:v>22256</c:v>
                </c:pt>
                <c:pt idx="1">
                  <c:v>31210</c:v>
                </c:pt>
                <c:pt idx="2">
                  <c:v>30181</c:v>
                </c:pt>
                <c:pt idx="3">
                  <c:v>28102</c:v>
                </c:pt>
                <c:pt idx="4">
                  <c:v>28116</c:v>
                </c:pt>
                <c:pt idx="5">
                  <c:v>30486</c:v>
                </c:pt>
                <c:pt idx="6">
                  <c:v>35763</c:v>
                </c:pt>
                <c:pt idx="7">
                  <c:v>41663</c:v>
                </c:pt>
                <c:pt idx="8">
                  <c:v>43973</c:v>
                </c:pt>
                <c:pt idx="9">
                  <c:v>54906</c:v>
                </c:pt>
                <c:pt idx="10">
                  <c:v>54875</c:v>
                </c:pt>
                <c:pt idx="11">
                  <c:v>56734</c:v>
                </c:pt>
                <c:pt idx="12">
                  <c:v>22319</c:v>
                </c:pt>
                <c:pt idx="13">
                  <c:v>17699</c:v>
                </c:pt>
                <c:pt idx="14">
                  <c:v>10639</c:v>
                </c:pt>
                <c:pt idx="15">
                  <c:v>13318</c:v>
                </c:pt>
                <c:pt idx="16">
                  <c:v>11276</c:v>
                </c:pt>
                <c:pt idx="17">
                  <c:v>9945</c:v>
                </c:pt>
                <c:pt idx="18">
                  <c:v>12726</c:v>
                </c:pt>
                <c:pt idx="19">
                  <c:v>12123</c:v>
                </c:pt>
                <c:pt idx="20">
                  <c:v>10260</c:v>
                </c:pt>
                <c:pt idx="21">
                  <c:v>11427</c:v>
                </c:pt>
                <c:pt idx="22">
                  <c:v>12249</c:v>
                </c:pt>
                <c:pt idx="23">
                  <c:v>10959</c:v>
                </c:pt>
                <c:pt idx="24">
                  <c:v>10465</c:v>
                </c:pt>
                <c:pt idx="25">
                  <c:v>12380</c:v>
                </c:pt>
                <c:pt idx="26">
                  <c:v>17399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87F-4165-97F1-B4F25FA773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25289760"/>
        <c:axId val="941575872"/>
      </c:lineChart>
      <c:catAx>
        <c:axId val="1025289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41575872"/>
        <c:crosses val="autoZero"/>
        <c:auto val="1"/>
        <c:lblAlgn val="ctr"/>
        <c:lblOffset val="100"/>
        <c:noMultiLvlLbl val="0"/>
      </c:catAx>
      <c:valAx>
        <c:axId val="941575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25289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'Canales endémicos'!$B$31</c:f>
              <c:strCache>
                <c:ptCount val="1"/>
                <c:pt idx="0">
                  <c:v>IC Inf (casos)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endémicos'!$C$30:$BB$30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endémicos'!$C$31:$BB$31</c:f>
              <c:numCache>
                <c:formatCode>0.0</c:formatCode>
                <c:ptCount val="52"/>
                <c:pt idx="0">
                  <c:v>4039.6525210860896</c:v>
                </c:pt>
                <c:pt idx="1">
                  <c:v>4312.7670995556482</c:v>
                </c:pt>
                <c:pt idx="2">
                  <c:v>4238.0088972053036</c:v>
                </c:pt>
                <c:pt idx="3">
                  <c:v>4050.6901108076872</c:v>
                </c:pt>
                <c:pt idx="4">
                  <c:v>4379.3999916336979</c:v>
                </c:pt>
                <c:pt idx="5">
                  <c:v>5677.0741102342072</c:v>
                </c:pt>
                <c:pt idx="6">
                  <c:v>7185.8130307395049</c:v>
                </c:pt>
                <c:pt idx="7">
                  <c:v>8304.7115474805487</c:v>
                </c:pt>
                <c:pt idx="8">
                  <c:v>9032.1546468654378</c:v>
                </c:pt>
                <c:pt idx="9">
                  <c:v>9973.5169456488966</c:v>
                </c:pt>
                <c:pt idx="10">
                  <c:v>9729.8358547210864</c:v>
                </c:pt>
                <c:pt idx="11">
                  <c:v>10284.360630741121</c:v>
                </c:pt>
                <c:pt idx="12">
                  <c:v>8468.8126305518417</c:v>
                </c:pt>
                <c:pt idx="13">
                  <c:v>7897.0416716840218</c:v>
                </c:pt>
                <c:pt idx="14">
                  <c:v>10597.626857555237</c:v>
                </c:pt>
                <c:pt idx="15">
                  <c:v>12933.068387724645</c:v>
                </c:pt>
                <c:pt idx="16">
                  <c:v>12271.131616130693</c:v>
                </c:pt>
                <c:pt idx="17">
                  <c:v>12693.885163099216</c:v>
                </c:pt>
                <c:pt idx="18">
                  <c:v>11942.219750721551</c:v>
                </c:pt>
                <c:pt idx="19">
                  <c:v>12460.877990854915</c:v>
                </c:pt>
                <c:pt idx="20">
                  <c:v>11943.524637371882</c:v>
                </c:pt>
                <c:pt idx="21">
                  <c:v>10356.964306771493</c:v>
                </c:pt>
                <c:pt idx="22">
                  <c:v>10494.475386369517</c:v>
                </c:pt>
                <c:pt idx="23">
                  <c:v>9803.6206885269949</c:v>
                </c:pt>
                <c:pt idx="24">
                  <c:v>8769.0062228849747</c:v>
                </c:pt>
                <c:pt idx="25">
                  <c:v>7669.8433825654974</c:v>
                </c:pt>
                <c:pt idx="26">
                  <c:v>6870.8941886047169</c:v>
                </c:pt>
                <c:pt idx="27">
                  <c:v>6672.1944967767968</c:v>
                </c:pt>
                <c:pt idx="28">
                  <c:v>7108.7591119994759</c:v>
                </c:pt>
                <c:pt idx="29">
                  <c:v>7964.8155969576119</c:v>
                </c:pt>
                <c:pt idx="30">
                  <c:v>6995.9237409763209</c:v>
                </c:pt>
                <c:pt idx="31">
                  <c:v>6418.9238534093438</c:v>
                </c:pt>
                <c:pt idx="32">
                  <c:v>7235.5182116416454</c:v>
                </c:pt>
                <c:pt idx="33">
                  <c:v>7603.7957723482932</c:v>
                </c:pt>
                <c:pt idx="34">
                  <c:v>7282.5880028731835</c:v>
                </c:pt>
                <c:pt idx="35">
                  <c:v>7622.7472608416365</c:v>
                </c:pt>
                <c:pt idx="36">
                  <c:v>7682.1347092044853</c:v>
                </c:pt>
                <c:pt idx="37">
                  <c:v>7898.7106649231055</c:v>
                </c:pt>
                <c:pt idx="38">
                  <c:v>7922.8207270135508</c:v>
                </c:pt>
                <c:pt idx="39">
                  <c:v>7759.5483770219817</c:v>
                </c:pt>
                <c:pt idx="40">
                  <c:v>6715.1863813429891</c:v>
                </c:pt>
                <c:pt idx="41">
                  <c:v>7557.8833633791301</c:v>
                </c:pt>
                <c:pt idx="42">
                  <c:v>7195.6011794351134</c:v>
                </c:pt>
                <c:pt idx="43">
                  <c:v>6589.3385980903813</c:v>
                </c:pt>
                <c:pt idx="44">
                  <c:v>7227.0064598756899</c:v>
                </c:pt>
                <c:pt idx="45">
                  <c:v>8027.152622565045</c:v>
                </c:pt>
                <c:pt idx="46">
                  <c:v>8033.8433298421369</c:v>
                </c:pt>
                <c:pt idx="47">
                  <c:v>6850.2531918603281</c:v>
                </c:pt>
                <c:pt idx="48">
                  <c:v>6334.0938728773344</c:v>
                </c:pt>
                <c:pt idx="49">
                  <c:v>6276.1524962766443</c:v>
                </c:pt>
                <c:pt idx="50">
                  <c:v>4845.7071901095478</c:v>
                </c:pt>
                <c:pt idx="51">
                  <c:v>4354.9674066656353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15-4C0A-987D-4DC45D44A720}"/>
            </c:ext>
          </c:extLst>
        </c:ser>
        <c:ser>
          <c:idx val="1"/>
          <c:order val="1"/>
          <c:tx>
            <c:strRef>
              <c:f>'Canales endémicos'!$B$32</c:f>
              <c:strCache>
                <c:ptCount val="1"/>
                <c:pt idx="0">
                  <c:v>Media (casos)</c:v>
                </c:pt>
              </c:strCache>
            </c:strRef>
          </c:tx>
          <c:spPr>
            <a:ln w="190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endémicos'!$C$30:$BB$30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endémicos'!$C$32:$BB$32</c:f>
              <c:numCache>
                <c:formatCode>0.0</c:formatCode>
                <c:ptCount val="52"/>
                <c:pt idx="0">
                  <c:v>4639.1769380802689</c:v>
                </c:pt>
                <c:pt idx="1">
                  <c:v>5272.197011765943</c:v>
                </c:pt>
                <c:pt idx="2">
                  <c:v>4981.7121659310005</c:v>
                </c:pt>
                <c:pt idx="3">
                  <c:v>4767.1463562758281</c:v>
                </c:pt>
                <c:pt idx="4">
                  <c:v>5190.5098346992008</c:v>
                </c:pt>
                <c:pt idx="5">
                  <c:v>6531.8323174289599</c:v>
                </c:pt>
                <c:pt idx="6">
                  <c:v>8522.5260101051463</c:v>
                </c:pt>
                <c:pt idx="7">
                  <c:v>9979.4924282010907</c:v>
                </c:pt>
                <c:pt idx="8">
                  <c:v>10335.324562669475</c:v>
                </c:pt>
                <c:pt idx="9">
                  <c:v>11799.452150635536</c:v>
                </c:pt>
                <c:pt idx="10">
                  <c:v>11718.330921480971</c:v>
                </c:pt>
                <c:pt idx="11">
                  <c:v>12942.546537227099</c:v>
                </c:pt>
                <c:pt idx="12">
                  <c:v>12019.600283577372</c:v>
                </c:pt>
                <c:pt idx="13">
                  <c:v>12492.813289476288</c:v>
                </c:pt>
                <c:pt idx="14">
                  <c:v>13257.38912071258</c:v>
                </c:pt>
                <c:pt idx="15">
                  <c:v>13858.249293562809</c:v>
                </c:pt>
                <c:pt idx="16">
                  <c:v>13649.576021455625</c:v>
                </c:pt>
                <c:pt idx="17">
                  <c:v>14468.891291718606</c:v>
                </c:pt>
                <c:pt idx="18">
                  <c:v>14379.02357957915</c:v>
                </c:pt>
                <c:pt idx="19">
                  <c:v>15141.310345908661</c:v>
                </c:pt>
                <c:pt idx="20">
                  <c:v>14294.021025947706</c:v>
                </c:pt>
                <c:pt idx="21">
                  <c:v>12767.490645511318</c:v>
                </c:pt>
                <c:pt idx="22">
                  <c:v>13158.358201282183</c:v>
                </c:pt>
                <c:pt idx="23">
                  <c:v>12297.516447388596</c:v>
                </c:pt>
                <c:pt idx="24">
                  <c:v>10983.111096735132</c:v>
                </c:pt>
                <c:pt idx="25">
                  <c:v>8922.6577917050727</c:v>
                </c:pt>
                <c:pt idx="26">
                  <c:v>8402.9056842612936</c:v>
                </c:pt>
                <c:pt idx="27">
                  <c:v>7966.3863576291396</c:v>
                </c:pt>
                <c:pt idx="28">
                  <c:v>8219.6652805858794</c:v>
                </c:pt>
                <c:pt idx="29">
                  <c:v>9279.2996385113511</c:v>
                </c:pt>
                <c:pt idx="30">
                  <c:v>8507.3803596436519</c:v>
                </c:pt>
                <c:pt idx="31">
                  <c:v>8458.611500621204</c:v>
                </c:pt>
                <c:pt idx="32">
                  <c:v>8133.3531967148456</c:v>
                </c:pt>
                <c:pt idx="33">
                  <c:v>8809.3125222718318</c:v>
                </c:pt>
                <c:pt idx="34">
                  <c:v>8731.9729131004206</c:v>
                </c:pt>
                <c:pt idx="35">
                  <c:v>9093.4496766625325</c:v>
                </c:pt>
                <c:pt idx="36">
                  <c:v>9100.6013623925919</c:v>
                </c:pt>
                <c:pt idx="37">
                  <c:v>8990.996599204218</c:v>
                </c:pt>
                <c:pt idx="38">
                  <c:v>9147.503630299334</c:v>
                </c:pt>
                <c:pt idx="39">
                  <c:v>8746.8100269031565</c:v>
                </c:pt>
                <c:pt idx="40">
                  <c:v>7810.659169474975</c:v>
                </c:pt>
                <c:pt idx="41">
                  <c:v>8572.8958386757531</c:v>
                </c:pt>
                <c:pt idx="42">
                  <c:v>8020.7039663814076</c:v>
                </c:pt>
                <c:pt idx="43">
                  <c:v>7389.3263489556657</c:v>
                </c:pt>
                <c:pt idx="44">
                  <c:v>8400.7460549259013</c:v>
                </c:pt>
                <c:pt idx="45">
                  <c:v>9515.0005665408626</c:v>
                </c:pt>
                <c:pt idx="46">
                  <c:v>9307.3365865047708</c:v>
                </c:pt>
                <c:pt idx="47">
                  <c:v>8818.3523127235203</c:v>
                </c:pt>
                <c:pt idx="48">
                  <c:v>7484.1772474526588</c:v>
                </c:pt>
                <c:pt idx="49">
                  <c:v>7242.6824686331793</c:v>
                </c:pt>
                <c:pt idx="50">
                  <c:v>5842.9812850132093</c:v>
                </c:pt>
                <c:pt idx="51">
                  <c:v>5058.2691261167947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15-4C0A-987D-4DC45D44A720}"/>
            </c:ext>
          </c:extLst>
        </c:ser>
        <c:ser>
          <c:idx val="2"/>
          <c:order val="2"/>
          <c:tx>
            <c:strRef>
              <c:f>'Canales endémicos'!$B$33</c:f>
              <c:strCache>
                <c:ptCount val="1"/>
                <c:pt idx="0">
                  <c:v>IC Sup (casos)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endémicos'!$C$30:$BB$30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endémicos'!$C$33:$BB$33</c:f>
              <c:numCache>
                <c:formatCode>0.0</c:formatCode>
                <c:ptCount val="52"/>
                <c:pt idx="0">
                  <c:v>5343.7331491054874</c:v>
                </c:pt>
                <c:pt idx="1">
                  <c:v>6463.102444594103</c:v>
                </c:pt>
                <c:pt idx="2">
                  <c:v>5872.6957111018792</c:v>
                </c:pt>
                <c:pt idx="3">
                  <c:v>5627.13526500442</c:v>
                </c:pt>
                <c:pt idx="4">
                  <c:v>6168.8763765537942</c:v>
                </c:pt>
                <c:pt idx="5">
                  <c:v>7531.386405311102</c:v>
                </c:pt>
                <c:pt idx="6">
                  <c:v>10124.932382468409</c:v>
                </c:pt>
                <c:pt idx="7">
                  <c:v>12009.474019683921</c:v>
                </c:pt>
                <c:pt idx="8">
                  <c:v>11842.441503879027</c:v>
                </c:pt>
                <c:pt idx="9">
                  <c:v>13976.627402691207</c:v>
                </c:pt>
                <c:pt idx="10">
                  <c:v>14130.740015723708</c:v>
                </c:pt>
                <c:pt idx="11">
                  <c:v>16306.791947525986</c:v>
                </c:pt>
                <c:pt idx="12">
                  <c:v>17082.769501578947</c:v>
                </c:pt>
                <c:pt idx="13">
                  <c:v>19791.746454412376</c:v>
                </c:pt>
                <c:pt idx="14">
                  <c:v>16603.484958396286</c:v>
                </c:pt>
                <c:pt idx="15">
                  <c:v>14863.653942790912</c:v>
                </c:pt>
                <c:pt idx="16">
                  <c:v>15197.95035152208</c:v>
                </c:pt>
                <c:pt idx="17">
                  <c:v>16507.901210709006</c:v>
                </c:pt>
                <c:pt idx="18">
                  <c:v>17330.567383448313</c:v>
                </c:pt>
                <c:pt idx="19">
                  <c:v>18416.134767371059</c:v>
                </c:pt>
                <c:pt idx="20">
                  <c:v>17124.413219381961</c:v>
                </c:pt>
                <c:pt idx="21">
                  <c:v>15757.347333698506</c:v>
                </c:pt>
                <c:pt idx="22">
                  <c:v>16517.305280497505</c:v>
                </c:pt>
                <c:pt idx="23">
                  <c:v>15444.711830233678</c:v>
                </c:pt>
                <c:pt idx="24">
                  <c:v>13775.099521614151</c:v>
                </c:pt>
                <c:pt idx="25">
                  <c:v>10396.54115677021</c:v>
                </c:pt>
                <c:pt idx="26">
                  <c:v>10294.547577240146</c:v>
                </c:pt>
                <c:pt idx="27">
                  <c:v>9528.8617166588683</c:v>
                </c:pt>
                <c:pt idx="28">
                  <c:v>9520.4212440532137</c:v>
                </c:pt>
                <c:pt idx="29">
                  <c:v>10827.196006314951</c:v>
                </c:pt>
                <c:pt idx="30">
                  <c:v>10363.231607252517</c:v>
                </c:pt>
                <c:pt idx="31">
                  <c:v>11167.109071489902</c:v>
                </c:pt>
                <c:pt idx="32">
                  <c:v>9157.9987141995516</c:v>
                </c:pt>
                <c:pt idx="33">
                  <c:v>10222.257315753446</c:v>
                </c:pt>
                <c:pt idx="34">
                  <c:v>10487.200747336437</c:v>
                </c:pt>
                <c:pt idx="35">
                  <c:v>10865.124189773727</c:v>
                </c:pt>
                <c:pt idx="36">
                  <c:v>10797.978666451712</c:v>
                </c:pt>
                <c:pt idx="37">
                  <c:v>10250.100639441618</c:v>
                </c:pt>
                <c:pt idx="38">
                  <c:v>10577.691864156383</c:v>
                </c:pt>
                <c:pt idx="39">
                  <c:v>9875.1638573562268</c:v>
                </c:pt>
                <c:pt idx="40">
                  <c:v>9101.2687543347438</c:v>
                </c:pt>
                <c:pt idx="41">
                  <c:v>9739.8891389526671</c:v>
                </c:pt>
                <c:pt idx="42">
                  <c:v>8955.5755745988827</c:v>
                </c:pt>
                <c:pt idx="43">
                  <c:v>8301.7709995381683</c:v>
                </c:pt>
                <c:pt idx="44">
                  <c:v>9781.5202452595659</c:v>
                </c:pt>
                <c:pt idx="45">
                  <c:v>11295.639954003134</c:v>
                </c:pt>
                <c:pt idx="46">
                  <c:v>10799.000763644734</c:v>
                </c:pt>
                <c:pt idx="47">
                  <c:v>11371.706461204674</c:v>
                </c:pt>
                <c:pt idx="48">
                  <c:v>8860.0023952506363</c:v>
                </c:pt>
                <c:pt idx="49">
                  <c:v>8374.2469757219824</c:v>
                </c:pt>
                <c:pt idx="50">
                  <c:v>7063.0813020516289</c:v>
                </c:pt>
                <c:pt idx="51">
                  <c:v>5891.5490057736733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15-4C0A-987D-4DC45D44A720}"/>
            </c:ext>
          </c:extLst>
        </c:ser>
        <c:ser>
          <c:idx val="3"/>
          <c:order val="3"/>
          <c:tx>
            <c:strRef>
              <c:f>'Canales endémicos'!$B$34</c:f>
              <c:strCache>
                <c:ptCount val="1"/>
                <c:pt idx="0">
                  <c:v>Año  2020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x"/>
            <c:size val="5"/>
            <c:spPr>
              <a:noFill/>
              <a:ln w="19050">
                <a:solidFill>
                  <a:srgbClr val="7030A0"/>
                </a:solidFill>
              </a:ln>
              <a:effectLst/>
            </c:spPr>
          </c:marker>
          <c:cat>
            <c:numRef>
              <c:f>'Canales endémicos'!$C$30:$BB$30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endémicos'!$C$34:$BB$34</c:f>
              <c:numCache>
                <c:formatCode>#,##0;[Red]#,##0</c:formatCode>
                <c:ptCount val="52"/>
                <c:pt idx="0">
                  <c:v>4935</c:v>
                </c:pt>
                <c:pt idx="1">
                  <c:v>7165</c:v>
                </c:pt>
                <c:pt idx="2">
                  <c:v>6462</c:v>
                </c:pt>
                <c:pt idx="3">
                  <c:v>5706</c:v>
                </c:pt>
                <c:pt idx="4">
                  <c:v>6102</c:v>
                </c:pt>
                <c:pt idx="5">
                  <c:v>7464</c:v>
                </c:pt>
                <c:pt idx="6">
                  <c:v>9757</c:v>
                </c:pt>
                <c:pt idx="7">
                  <c:v>12418</c:v>
                </c:pt>
                <c:pt idx="8">
                  <c:v>12920</c:v>
                </c:pt>
                <c:pt idx="9">
                  <c:v>14377</c:v>
                </c:pt>
                <c:pt idx="10">
                  <c:v>13493</c:v>
                </c:pt>
                <c:pt idx="11">
                  <c:v>10853</c:v>
                </c:pt>
                <c:pt idx="12">
                  <c:v>4415</c:v>
                </c:pt>
                <c:pt idx="13">
                  <c:v>2840</c:v>
                </c:pt>
                <c:pt idx="14">
                  <c:v>1653</c:v>
                </c:pt>
                <c:pt idx="15">
                  <c:v>1806</c:v>
                </c:pt>
                <c:pt idx="16">
                  <c:v>1527</c:v>
                </c:pt>
                <c:pt idx="17">
                  <c:v>1303</c:v>
                </c:pt>
                <c:pt idx="18">
                  <c:v>1549</c:v>
                </c:pt>
                <c:pt idx="19">
                  <c:v>1473</c:v>
                </c:pt>
                <c:pt idx="20">
                  <c:v>1150</c:v>
                </c:pt>
                <c:pt idx="21">
                  <c:v>1241</c:v>
                </c:pt>
                <c:pt idx="22">
                  <c:v>1184</c:v>
                </c:pt>
                <c:pt idx="23">
                  <c:v>1280</c:v>
                </c:pt>
                <c:pt idx="24" formatCode="General">
                  <c:v>886</c:v>
                </c:pt>
                <c:pt idx="25" formatCode="General">
                  <c:v>974</c:v>
                </c:pt>
                <c:pt idx="26" formatCode="General">
                  <c:v>1132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915-4C0A-987D-4DC45D44A7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36236608"/>
        <c:axId val="941588352"/>
      </c:lineChart>
      <c:catAx>
        <c:axId val="113623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41588352"/>
        <c:crosses val="autoZero"/>
        <c:auto val="1"/>
        <c:lblAlgn val="ctr"/>
        <c:lblOffset val="100"/>
        <c:noMultiLvlLbl val="0"/>
      </c:catAx>
      <c:valAx>
        <c:axId val="9415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36236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000" b="1" i="0" baseline="0">
                <a:effectLst/>
              </a:rPr>
              <a:t>Cinco departamentos con más casos confirmados a julio 12/2020.</a:t>
            </a:r>
            <a:endParaRPr lang="es-CO" sz="10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Nacional!$D$2</c:f>
              <c:strCache>
                <c:ptCount val="1"/>
                <c:pt idx="0">
                  <c:v>Bolívar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Nacional!$C$41:$C$131</c:f>
              <c:numCache>
                <c:formatCode>d\-mmm</c:formatCode>
                <c:ptCount val="91"/>
                <c:pt idx="0">
                  <c:v>43934</c:v>
                </c:pt>
                <c:pt idx="1">
                  <c:v>43935</c:v>
                </c:pt>
                <c:pt idx="2">
                  <c:v>43936</c:v>
                </c:pt>
                <c:pt idx="3">
                  <c:v>43937</c:v>
                </c:pt>
                <c:pt idx="4">
                  <c:v>43938</c:v>
                </c:pt>
                <c:pt idx="5">
                  <c:v>43939</c:v>
                </c:pt>
                <c:pt idx="6">
                  <c:v>43940</c:v>
                </c:pt>
                <c:pt idx="7">
                  <c:v>43941</c:v>
                </c:pt>
                <c:pt idx="8">
                  <c:v>43942</c:v>
                </c:pt>
                <c:pt idx="9">
                  <c:v>43943</c:v>
                </c:pt>
                <c:pt idx="10">
                  <c:v>43944</c:v>
                </c:pt>
                <c:pt idx="11">
                  <c:v>43945</c:v>
                </c:pt>
                <c:pt idx="12">
                  <c:v>43946</c:v>
                </c:pt>
                <c:pt idx="13">
                  <c:v>43947</c:v>
                </c:pt>
                <c:pt idx="14">
                  <c:v>43948</c:v>
                </c:pt>
                <c:pt idx="15">
                  <c:v>43949</c:v>
                </c:pt>
                <c:pt idx="16">
                  <c:v>43950</c:v>
                </c:pt>
                <c:pt idx="17">
                  <c:v>43951</c:v>
                </c:pt>
                <c:pt idx="18">
                  <c:v>43952</c:v>
                </c:pt>
                <c:pt idx="19">
                  <c:v>43953</c:v>
                </c:pt>
                <c:pt idx="20">
                  <c:v>43954</c:v>
                </c:pt>
                <c:pt idx="21">
                  <c:v>43955</c:v>
                </c:pt>
                <c:pt idx="22">
                  <c:v>43956</c:v>
                </c:pt>
                <c:pt idx="23">
                  <c:v>43957</c:v>
                </c:pt>
                <c:pt idx="24">
                  <c:v>43958</c:v>
                </c:pt>
                <c:pt idx="25">
                  <c:v>43959</c:v>
                </c:pt>
                <c:pt idx="26">
                  <c:v>43960</c:v>
                </c:pt>
                <c:pt idx="27">
                  <c:v>43961</c:v>
                </c:pt>
                <c:pt idx="28">
                  <c:v>43962</c:v>
                </c:pt>
                <c:pt idx="29">
                  <c:v>43963</c:v>
                </c:pt>
                <c:pt idx="30">
                  <c:v>43964</c:v>
                </c:pt>
                <c:pt idx="31">
                  <c:v>43965</c:v>
                </c:pt>
                <c:pt idx="32">
                  <c:v>43966</c:v>
                </c:pt>
                <c:pt idx="33">
                  <c:v>43967</c:v>
                </c:pt>
                <c:pt idx="34">
                  <c:v>43968</c:v>
                </c:pt>
                <c:pt idx="35">
                  <c:v>43969</c:v>
                </c:pt>
                <c:pt idx="36">
                  <c:v>43970</c:v>
                </c:pt>
                <c:pt idx="37">
                  <c:v>43971</c:v>
                </c:pt>
                <c:pt idx="38">
                  <c:v>43972</c:v>
                </c:pt>
                <c:pt idx="39">
                  <c:v>43973</c:v>
                </c:pt>
                <c:pt idx="40">
                  <c:v>43974</c:v>
                </c:pt>
                <c:pt idx="41">
                  <c:v>43975</c:v>
                </c:pt>
                <c:pt idx="42">
                  <c:v>43976</c:v>
                </c:pt>
                <c:pt idx="43">
                  <c:v>43977</c:v>
                </c:pt>
                <c:pt idx="44">
                  <c:v>43978</c:v>
                </c:pt>
                <c:pt idx="45">
                  <c:v>43979</c:v>
                </c:pt>
                <c:pt idx="46">
                  <c:v>43980</c:v>
                </c:pt>
                <c:pt idx="47">
                  <c:v>43981</c:v>
                </c:pt>
                <c:pt idx="48">
                  <c:v>43982</c:v>
                </c:pt>
                <c:pt idx="49">
                  <c:v>43983</c:v>
                </c:pt>
                <c:pt idx="50">
                  <c:v>43984</c:v>
                </c:pt>
                <c:pt idx="51">
                  <c:v>43985</c:v>
                </c:pt>
                <c:pt idx="52">
                  <c:v>43986</c:v>
                </c:pt>
                <c:pt idx="53">
                  <c:v>43987</c:v>
                </c:pt>
                <c:pt idx="54">
                  <c:v>43988</c:v>
                </c:pt>
                <c:pt idx="55">
                  <c:v>43989</c:v>
                </c:pt>
                <c:pt idx="56">
                  <c:v>43990</c:v>
                </c:pt>
                <c:pt idx="57">
                  <c:v>43991</c:v>
                </c:pt>
                <c:pt idx="58">
                  <c:v>43992</c:v>
                </c:pt>
                <c:pt idx="59">
                  <c:v>43993</c:v>
                </c:pt>
                <c:pt idx="60">
                  <c:v>43994</c:v>
                </c:pt>
                <c:pt idx="61">
                  <c:v>43995</c:v>
                </c:pt>
                <c:pt idx="62">
                  <c:v>43996</c:v>
                </c:pt>
                <c:pt idx="63">
                  <c:v>43997</c:v>
                </c:pt>
                <c:pt idx="64">
                  <c:v>43998</c:v>
                </c:pt>
                <c:pt idx="65">
                  <c:v>43999</c:v>
                </c:pt>
                <c:pt idx="66">
                  <c:v>44000</c:v>
                </c:pt>
                <c:pt idx="67">
                  <c:v>44001</c:v>
                </c:pt>
                <c:pt idx="68">
                  <c:v>44002</c:v>
                </c:pt>
                <c:pt idx="69">
                  <c:v>44003</c:v>
                </c:pt>
                <c:pt idx="70">
                  <c:v>44004</c:v>
                </c:pt>
                <c:pt idx="71">
                  <c:v>44005</c:v>
                </c:pt>
                <c:pt idx="72">
                  <c:v>44006</c:v>
                </c:pt>
                <c:pt idx="73">
                  <c:v>44007</c:v>
                </c:pt>
                <c:pt idx="74">
                  <c:v>44008</c:v>
                </c:pt>
                <c:pt idx="75">
                  <c:v>44009</c:v>
                </c:pt>
                <c:pt idx="76">
                  <c:v>44010</c:v>
                </c:pt>
                <c:pt idx="77">
                  <c:v>44011</c:v>
                </c:pt>
                <c:pt idx="78">
                  <c:v>44012</c:v>
                </c:pt>
                <c:pt idx="79">
                  <c:v>44013</c:v>
                </c:pt>
                <c:pt idx="80">
                  <c:v>44014</c:v>
                </c:pt>
                <c:pt idx="81">
                  <c:v>44015</c:v>
                </c:pt>
                <c:pt idx="82">
                  <c:v>44016</c:v>
                </c:pt>
                <c:pt idx="83">
                  <c:v>44017</c:v>
                </c:pt>
                <c:pt idx="84">
                  <c:v>44018</c:v>
                </c:pt>
                <c:pt idx="85">
                  <c:v>44019</c:v>
                </c:pt>
                <c:pt idx="86">
                  <c:v>44020</c:v>
                </c:pt>
                <c:pt idx="87">
                  <c:v>44021</c:v>
                </c:pt>
                <c:pt idx="88">
                  <c:v>44022</c:v>
                </c:pt>
                <c:pt idx="89">
                  <c:v>44023</c:v>
                </c:pt>
                <c:pt idx="90">
                  <c:v>44024</c:v>
                </c:pt>
              </c:numCache>
            </c:numRef>
          </c:cat>
          <c:val>
            <c:numRef>
              <c:f>Nacional!$D$41:$D$131</c:f>
              <c:numCache>
                <c:formatCode>General</c:formatCode>
                <c:ptCount val="91"/>
                <c:pt idx="0">
                  <c:v>134</c:v>
                </c:pt>
                <c:pt idx="1">
                  <c:v>145</c:v>
                </c:pt>
                <c:pt idx="2">
                  <c:v>159</c:v>
                </c:pt>
                <c:pt idx="3">
                  <c:v>167</c:v>
                </c:pt>
                <c:pt idx="4">
                  <c:v>173</c:v>
                </c:pt>
                <c:pt idx="5">
                  <c:v>183</c:v>
                </c:pt>
                <c:pt idx="6">
                  <c:v>184</c:v>
                </c:pt>
                <c:pt idx="7">
                  <c:v>195</c:v>
                </c:pt>
                <c:pt idx="8">
                  <c:v>199</c:v>
                </c:pt>
                <c:pt idx="9">
                  <c:v>199</c:v>
                </c:pt>
                <c:pt idx="10">
                  <c:v>204</c:v>
                </c:pt>
                <c:pt idx="11">
                  <c:v>220</c:v>
                </c:pt>
                <c:pt idx="12">
                  <c:v>226</c:v>
                </c:pt>
                <c:pt idx="13">
                  <c:v>240</c:v>
                </c:pt>
                <c:pt idx="14">
                  <c:v>244</c:v>
                </c:pt>
                <c:pt idx="15">
                  <c:v>257</c:v>
                </c:pt>
                <c:pt idx="16">
                  <c:v>268</c:v>
                </c:pt>
                <c:pt idx="17">
                  <c:v>294</c:v>
                </c:pt>
                <c:pt idx="18">
                  <c:v>308</c:v>
                </c:pt>
                <c:pt idx="19">
                  <c:v>334</c:v>
                </c:pt>
                <c:pt idx="20">
                  <c:v>353</c:v>
                </c:pt>
                <c:pt idx="21">
                  <c:v>373</c:v>
                </c:pt>
                <c:pt idx="22">
                  <c:v>406</c:v>
                </c:pt>
                <c:pt idx="23">
                  <c:v>431</c:v>
                </c:pt>
                <c:pt idx="24">
                  <c:v>436</c:v>
                </c:pt>
                <c:pt idx="25">
                  <c:v>537</c:v>
                </c:pt>
                <c:pt idx="26">
                  <c:v>582</c:v>
                </c:pt>
                <c:pt idx="27">
                  <c:v>679</c:v>
                </c:pt>
                <c:pt idx="28">
                  <c:v>742</c:v>
                </c:pt>
                <c:pt idx="29" formatCode="0">
                  <c:v>824</c:v>
                </c:pt>
                <c:pt idx="30">
                  <c:v>936</c:v>
                </c:pt>
                <c:pt idx="31">
                  <c:v>1051</c:v>
                </c:pt>
                <c:pt idx="32">
                  <c:v>1146</c:v>
                </c:pt>
                <c:pt idx="33">
                  <c:v>1273</c:v>
                </c:pt>
                <c:pt idx="34">
                  <c:v>1343</c:v>
                </c:pt>
                <c:pt idx="35">
                  <c:v>1492</c:v>
                </c:pt>
                <c:pt idx="36">
                  <c:v>1576</c:v>
                </c:pt>
                <c:pt idx="37">
                  <c:v>1665</c:v>
                </c:pt>
                <c:pt idx="38">
                  <c:v>1796</c:v>
                </c:pt>
                <c:pt idx="39">
                  <c:v>1840</c:v>
                </c:pt>
                <c:pt idx="40">
                  <c:v>2018</c:v>
                </c:pt>
                <c:pt idx="41">
                  <c:v>2267</c:v>
                </c:pt>
                <c:pt idx="42">
                  <c:v>2305</c:v>
                </c:pt>
                <c:pt idx="43">
                  <c:v>2378</c:v>
                </c:pt>
                <c:pt idx="44">
                  <c:v>2516</c:v>
                </c:pt>
                <c:pt idx="45">
                  <c:v>2662</c:v>
                </c:pt>
                <c:pt idx="46">
                  <c:v>2845</c:v>
                </c:pt>
                <c:pt idx="47">
                  <c:v>3042</c:v>
                </c:pt>
                <c:pt idx="48">
                  <c:v>3192</c:v>
                </c:pt>
                <c:pt idx="49">
                  <c:v>3270</c:v>
                </c:pt>
                <c:pt idx="50">
                  <c:v>3364</c:v>
                </c:pt>
                <c:pt idx="51">
                  <c:v>3571</c:v>
                </c:pt>
                <c:pt idx="52">
                  <c:v>3715</c:v>
                </c:pt>
                <c:pt idx="53">
                  <c:v>3858</c:v>
                </c:pt>
                <c:pt idx="54">
                  <c:v>3969</c:v>
                </c:pt>
                <c:pt idx="55">
                  <c:v>4128</c:v>
                </c:pt>
                <c:pt idx="56">
                  <c:v>4221</c:v>
                </c:pt>
                <c:pt idx="57">
                  <c:v>4364</c:v>
                </c:pt>
                <c:pt idx="58">
                  <c:v>4484</c:v>
                </c:pt>
                <c:pt idx="59">
                  <c:v>4623</c:v>
                </c:pt>
                <c:pt idx="60">
                  <c:v>4755</c:v>
                </c:pt>
                <c:pt idx="61">
                  <c:v>4905</c:v>
                </c:pt>
                <c:pt idx="62">
                  <c:v>5146</c:v>
                </c:pt>
                <c:pt idx="63">
                  <c:v>5256</c:v>
                </c:pt>
                <c:pt idx="64">
                  <c:v>5423</c:v>
                </c:pt>
                <c:pt idx="65">
                  <c:v>5550</c:v>
                </c:pt>
                <c:pt idx="66">
                  <c:v>5842</c:v>
                </c:pt>
                <c:pt idx="67">
                  <c:v>6246</c:v>
                </c:pt>
                <c:pt idx="68">
                  <c:v>6487</c:v>
                </c:pt>
                <c:pt idx="69">
                  <c:v>6753</c:v>
                </c:pt>
                <c:pt idx="70">
                  <c:v>7067</c:v>
                </c:pt>
                <c:pt idx="71">
                  <c:v>7237</c:v>
                </c:pt>
                <c:pt idx="72">
                  <c:v>7473</c:v>
                </c:pt>
                <c:pt idx="73">
                  <c:v>7852</c:v>
                </c:pt>
                <c:pt idx="74">
                  <c:v>8138</c:v>
                </c:pt>
                <c:pt idx="75">
                  <c:v>8560</c:v>
                </c:pt>
                <c:pt idx="76">
                  <c:v>8792</c:v>
                </c:pt>
                <c:pt idx="77">
                  <c:v>8949</c:v>
                </c:pt>
                <c:pt idx="78">
                  <c:v>9116</c:v>
                </c:pt>
                <c:pt idx="79">
                  <c:v>9392</c:v>
                </c:pt>
                <c:pt idx="80">
                  <c:v>9629</c:v>
                </c:pt>
                <c:pt idx="81">
                  <c:v>9854</c:v>
                </c:pt>
                <c:pt idx="82">
                  <c:v>10134</c:v>
                </c:pt>
                <c:pt idx="83">
                  <c:v>10494</c:v>
                </c:pt>
                <c:pt idx="84">
                  <c:v>10723</c:v>
                </c:pt>
                <c:pt idx="85">
                  <c:v>10945</c:v>
                </c:pt>
                <c:pt idx="86">
                  <c:v>11254</c:v>
                </c:pt>
                <c:pt idx="87">
                  <c:v>11459</c:v>
                </c:pt>
                <c:pt idx="88">
                  <c:v>11733</c:v>
                </c:pt>
                <c:pt idx="89">
                  <c:v>11913</c:v>
                </c:pt>
                <c:pt idx="90">
                  <c:v>12206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2F8-4A43-B493-5C5FA463BC3C}"/>
            </c:ext>
          </c:extLst>
        </c:ser>
        <c:ser>
          <c:idx val="1"/>
          <c:order val="1"/>
          <c:tx>
            <c:strRef>
              <c:f>Nacional!$E$2</c:f>
              <c:strCache>
                <c:ptCount val="1"/>
                <c:pt idx="0">
                  <c:v>Atlántico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Nacional!$C$41:$C$131</c:f>
              <c:numCache>
                <c:formatCode>d\-mmm</c:formatCode>
                <c:ptCount val="91"/>
                <c:pt idx="0">
                  <c:v>43934</c:v>
                </c:pt>
                <c:pt idx="1">
                  <c:v>43935</c:v>
                </c:pt>
                <c:pt idx="2">
                  <c:v>43936</c:v>
                </c:pt>
                <c:pt idx="3">
                  <c:v>43937</c:v>
                </c:pt>
                <c:pt idx="4">
                  <c:v>43938</c:v>
                </c:pt>
                <c:pt idx="5">
                  <c:v>43939</c:v>
                </c:pt>
                <c:pt idx="6">
                  <c:v>43940</c:v>
                </c:pt>
                <c:pt idx="7">
                  <c:v>43941</c:v>
                </c:pt>
                <c:pt idx="8">
                  <c:v>43942</c:v>
                </c:pt>
                <c:pt idx="9">
                  <c:v>43943</c:v>
                </c:pt>
                <c:pt idx="10">
                  <c:v>43944</c:v>
                </c:pt>
                <c:pt idx="11">
                  <c:v>43945</c:v>
                </c:pt>
                <c:pt idx="12">
                  <c:v>43946</c:v>
                </c:pt>
                <c:pt idx="13">
                  <c:v>43947</c:v>
                </c:pt>
                <c:pt idx="14">
                  <c:v>43948</c:v>
                </c:pt>
                <c:pt idx="15">
                  <c:v>43949</c:v>
                </c:pt>
                <c:pt idx="16">
                  <c:v>43950</c:v>
                </c:pt>
                <c:pt idx="17">
                  <c:v>43951</c:v>
                </c:pt>
                <c:pt idx="18">
                  <c:v>43952</c:v>
                </c:pt>
                <c:pt idx="19">
                  <c:v>43953</c:v>
                </c:pt>
                <c:pt idx="20">
                  <c:v>43954</c:v>
                </c:pt>
                <c:pt idx="21">
                  <c:v>43955</c:v>
                </c:pt>
                <c:pt idx="22">
                  <c:v>43956</c:v>
                </c:pt>
                <c:pt idx="23">
                  <c:v>43957</c:v>
                </c:pt>
                <c:pt idx="24">
                  <c:v>43958</c:v>
                </c:pt>
                <c:pt idx="25">
                  <c:v>43959</c:v>
                </c:pt>
                <c:pt idx="26">
                  <c:v>43960</c:v>
                </c:pt>
                <c:pt idx="27">
                  <c:v>43961</c:v>
                </c:pt>
                <c:pt idx="28">
                  <c:v>43962</c:v>
                </c:pt>
                <c:pt idx="29">
                  <c:v>43963</c:v>
                </c:pt>
                <c:pt idx="30">
                  <c:v>43964</c:v>
                </c:pt>
                <c:pt idx="31">
                  <c:v>43965</c:v>
                </c:pt>
                <c:pt idx="32">
                  <c:v>43966</c:v>
                </c:pt>
                <c:pt idx="33">
                  <c:v>43967</c:v>
                </c:pt>
                <c:pt idx="34">
                  <c:v>43968</c:v>
                </c:pt>
                <c:pt idx="35">
                  <c:v>43969</c:v>
                </c:pt>
                <c:pt idx="36">
                  <c:v>43970</c:v>
                </c:pt>
                <c:pt idx="37">
                  <c:v>43971</c:v>
                </c:pt>
                <c:pt idx="38">
                  <c:v>43972</c:v>
                </c:pt>
                <c:pt idx="39">
                  <c:v>43973</c:v>
                </c:pt>
                <c:pt idx="40">
                  <c:v>43974</c:v>
                </c:pt>
                <c:pt idx="41">
                  <c:v>43975</c:v>
                </c:pt>
                <c:pt idx="42">
                  <c:v>43976</c:v>
                </c:pt>
                <c:pt idx="43">
                  <c:v>43977</c:v>
                </c:pt>
                <c:pt idx="44">
                  <c:v>43978</c:v>
                </c:pt>
                <c:pt idx="45">
                  <c:v>43979</c:v>
                </c:pt>
                <c:pt idx="46">
                  <c:v>43980</c:v>
                </c:pt>
                <c:pt idx="47">
                  <c:v>43981</c:v>
                </c:pt>
                <c:pt idx="48">
                  <c:v>43982</c:v>
                </c:pt>
                <c:pt idx="49">
                  <c:v>43983</c:v>
                </c:pt>
                <c:pt idx="50">
                  <c:v>43984</c:v>
                </c:pt>
                <c:pt idx="51">
                  <c:v>43985</c:v>
                </c:pt>
                <c:pt idx="52">
                  <c:v>43986</c:v>
                </c:pt>
                <c:pt idx="53">
                  <c:v>43987</c:v>
                </c:pt>
                <c:pt idx="54">
                  <c:v>43988</c:v>
                </c:pt>
                <c:pt idx="55">
                  <c:v>43989</c:v>
                </c:pt>
                <c:pt idx="56">
                  <c:v>43990</c:v>
                </c:pt>
                <c:pt idx="57">
                  <c:v>43991</c:v>
                </c:pt>
                <c:pt idx="58">
                  <c:v>43992</c:v>
                </c:pt>
                <c:pt idx="59">
                  <c:v>43993</c:v>
                </c:pt>
                <c:pt idx="60">
                  <c:v>43994</c:v>
                </c:pt>
                <c:pt idx="61">
                  <c:v>43995</c:v>
                </c:pt>
                <c:pt idx="62">
                  <c:v>43996</c:v>
                </c:pt>
                <c:pt idx="63">
                  <c:v>43997</c:v>
                </c:pt>
                <c:pt idx="64">
                  <c:v>43998</c:v>
                </c:pt>
                <c:pt idx="65">
                  <c:v>43999</c:v>
                </c:pt>
                <c:pt idx="66">
                  <c:v>44000</c:v>
                </c:pt>
                <c:pt idx="67">
                  <c:v>44001</c:v>
                </c:pt>
                <c:pt idx="68">
                  <c:v>44002</c:v>
                </c:pt>
                <c:pt idx="69">
                  <c:v>44003</c:v>
                </c:pt>
                <c:pt idx="70">
                  <c:v>44004</c:v>
                </c:pt>
                <c:pt idx="71">
                  <c:v>44005</c:v>
                </c:pt>
                <c:pt idx="72">
                  <c:v>44006</c:v>
                </c:pt>
                <c:pt idx="73">
                  <c:v>44007</c:v>
                </c:pt>
                <c:pt idx="74">
                  <c:v>44008</c:v>
                </c:pt>
                <c:pt idx="75">
                  <c:v>44009</c:v>
                </c:pt>
                <c:pt idx="76">
                  <c:v>44010</c:v>
                </c:pt>
                <c:pt idx="77">
                  <c:v>44011</c:v>
                </c:pt>
                <c:pt idx="78">
                  <c:v>44012</c:v>
                </c:pt>
                <c:pt idx="79">
                  <c:v>44013</c:v>
                </c:pt>
                <c:pt idx="80">
                  <c:v>44014</c:v>
                </c:pt>
                <c:pt idx="81">
                  <c:v>44015</c:v>
                </c:pt>
                <c:pt idx="82">
                  <c:v>44016</c:v>
                </c:pt>
                <c:pt idx="83">
                  <c:v>44017</c:v>
                </c:pt>
                <c:pt idx="84">
                  <c:v>44018</c:v>
                </c:pt>
                <c:pt idx="85">
                  <c:v>44019</c:v>
                </c:pt>
                <c:pt idx="86">
                  <c:v>44020</c:v>
                </c:pt>
                <c:pt idx="87">
                  <c:v>44021</c:v>
                </c:pt>
                <c:pt idx="88">
                  <c:v>44022</c:v>
                </c:pt>
                <c:pt idx="89">
                  <c:v>44023</c:v>
                </c:pt>
                <c:pt idx="90">
                  <c:v>44024</c:v>
                </c:pt>
              </c:numCache>
            </c:numRef>
          </c:cat>
          <c:val>
            <c:numRef>
              <c:f>Nacional!$E$41:$E$131</c:f>
              <c:numCache>
                <c:formatCode>General</c:formatCode>
                <c:ptCount val="91"/>
                <c:pt idx="0">
                  <c:v>92</c:v>
                </c:pt>
                <c:pt idx="1">
                  <c:v>94</c:v>
                </c:pt>
                <c:pt idx="2">
                  <c:v>95</c:v>
                </c:pt>
                <c:pt idx="3">
                  <c:v>97</c:v>
                </c:pt>
                <c:pt idx="4">
                  <c:v>100</c:v>
                </c:pt>
                <c:pt idx="5">
                  <c:v>106</c:v>
                </c:pt>
                <c:pt idx="6">
                  <c:v>108</c:v>
                </c:pt>
                <c:pt idx="7">
                  <c:v>111</c:v>
                </c:pt>
                <c:pt idx="8">
                  <c:v>115</c:v>
                </c:pt>
                <c:pt idx="9">
                  <c:v>118</c:v>
                </c:pt>
                <c:pt idx="10">
                  <c:v>125</c:v>
                </c:pt>
                <c:pt idx="11">
                  <c:v>134</c:v>
                </c:pt>
                <c:pt idx="12">
                  <c:v>156</c:v>
                </c:pt>
                <c:pt idx="13">
                  <c:v>176</c:v>
                </c:pt>
                <c:pt idx="14">
                  <c:v>218</c:v>
                </c:pt>
                <c:pt idx="15">
                  <c:v>236</c:v>
                </c:pt>
                <c:pt idx="16">
                  <c:v>253</c:v>
                </c:pt>
                <c:pt idx="17">
                  <c:v>309</c:v>
                </c:pt>
                <c:pt idx="18">
                  <c:v>363</c:v>
                </c:pt>
                <c:pt idx="19">
                  <c:v>414</c:v>
                </c:pt>
                <c:pt idx="20">
                  <c:v>491</c:v>
                </c:pt>
                <c:pt idx="21">
                  <c:v>530</c:v>
                </c:pt>
                <c:pt idx="22">
                  <c:v>640</c:v>
                </c:pt>
                <c:pt idx="23">
                  <c:v>678</c:v>
                </c:pt>
                <c:pt idx="24">
                  <c:v>759</c:v>
                </c:pt>
                <c:pt idx="25">
                  <c:v>867</c:v>
                </c:pt>
                <c:pt idx="26">
                  <c:v>907</c:v>
                </c:pt>
                <c:pt idx="27">
                  <c:v>970</c:v>
                </c:pt>
                <c:pt idx="28">
                  <c:v>1022</c:v>
                </c:pt>
                <c:pt idx="29" formatCode="0">
                  <c:v>1124</c:v>
                </c:pt>
                <c:pt idx="30">
                  <c:v>1268</c:v>
                </c:pt>
                <c:pt idx="31">
                  <c:v>1383</c:v>
                </c:pt>
                <c:pt idx="32">
                  <c:v>1493</c:v>
                </c:pt>
                <c:pt idx="33">
                  <c:v>1560</c:v>
                </c:pt>
                <c:pt idx="34">
                  <c:v>1746</c:v>
                </c:pt>
                <c:pt idx="35">
                  <c:v>1827</c:v>
                </c:pt>
                <c:pt idx="36">
                  <c:v>1923</c:v>
                </c:pt>
                <c:pt idx="37">
                  <c:v>2047</c:v>
                </c:pt>
                <c:pt idx="38">
                  <c:v>2189</c:v>
                </c:pt>
                <c:pt idx="39">
                  <c:v>2372</c:v>
                </c:pt>
                <c:pt idx="40">
                  <c:v>2604</c:v>
                </c:pt>
                <c:pt idx="41">
                  <c:v>2774</c:v>
                </c:pt>
                <c:pt idx="42">
                  <c:v>2853</c:v>
                </c:pt>
                <c:pt idx="43">
                  <c:v>3019</c:v>
                </c:pt>
                <c:pt idx="44">
                  <c:v>3114</c:v>
                </c:pt>
                <c:pt idx="45">
                  <c:v>3277</c:v>
                </c:pt>
                <c:pt idx="46">
                  <c:v>3424</c:v>
                </c:pt>
                <c:pt idx="47">
                  <c:v>3731</c:v>
                </c:pt>
                <c:pt idx="48">
                  <c:v>3929</c:v>
                </c:pt>
                <c:pt idx="49">
                  <c:v>4116</c:v>
                </c:pt>
                <c:pt idx="50">
                  <c:v>4550</c:v>
                </c:pt>
                <c:pt idx="51">
                  <c:v>4756</c:v>
                </c:pt>
                <c:pt idx="52">
                  <c:v>5403</c:v>
                </c:pt>
                <c:pt idx="53">
                  <c:v>5808</c:v>
                </c:pt>
                <c:pt idx="54">
                  <c:v>6141</c:v>
                </c:pt>
                <c:pt idx="55">
                  <c:v>6498</c:v>
                </c:pt>
                <c:pt idx="56">
                  <c:v>6761</c:v>
                </c:pt>
                <c:pt idx="57">
                  <c:v>7096</c:v>
                </c:pt>
                <c:pt idx="58">
                  <c:v>7502</c:v>
                </c:pt>
                <c:pt idx="59">
                  <c:v>7931</c:v>
                </c:pt>
                <c:pt idx="60">
                  <c:v>8597</c:v>
                </c:pt>
                <c:pt idx="61">
                  <c:v>9077</c:v>
                </c:pt>
                <c:pt idx="62">
                  <c:v>9837</c:v>
                </c:pt>
                <c:pt idx="63">
                  <c:v>10882</c:v>
                </c:pt>
                <c:pt idx="64">
                  <c:v>11372</c:v>
                </c:pt>
                <c:pt idx="65">
                  <c:v>12228</c:v>
                </c:pt>
                <c:pt idx="66">
                  <c:v>13151</c:v>
                </c:pt>
                <c:pt idx="67">
                  <c:v>13880</c:v>
                </c:pt>
                <c:pt idx="68">
                  <c:v>14761</c:v>
                </c:pt>
                <c:pt idx="69">
                  <c:v>15479</c:v>
                </c:pt>
                <c:pt idx="70">
                  <c:v>16229</c:v>
                </c:pt>
                <c:pt idx="71">
                  <c:v>16871</c:v>
                </c:pt>
                <c:pt idx="72">
                  <c:v>17972</c:v>
                </c:pt>
                <c:pt idx="73">
                  <c:v>18593</c:v>
                </c:pt>
                <c:pt idx="74">
                  <c:v>20246</c:v>
                </c:pt>
                <c:pt idx="75">
                  <c:v>21189</c:v>
                </c:pt>
                <c:pt idx="76">
                  <c:v>22049</c:v>
                </c:pt>
                <c:pt idx="77">
                  <c:v>22777</c:v>
                </c:pt>
                <c:pt idx="78">
                  <c:v>23350</c:v>
                </c:pt>
                <c:pt idx="79">
                  <c:v>24212</c:v>
                </c:pt>
                <c:pt idx="80">
                  <c:v>25181</c:v>
                </c:pt>
                <c:pt idx="81">
                  <c:v>25788</c:v>
                </c:pt>
                <c:pt idx="82">
                  <c:v>25406</c:v>
                </c:pt>
                <c:pt idx="83">
                  <c:v>27251</c:v>
                </c:pt>
                <c:pt idx="84">
                  <c:v>27920</c:v>
                </c:pt>
                <c:pt idx="85">
                  <c:v>28732</c:v>
                </c:pt>
                <c:pt idx="86">
                  <c:v>29572</c:v>
                </c:pt>
                <c:pt idx="87">
                  <c:v>30617</c:v>
                </c:pt>
                <c:pt idx="88">
                  <c:v>31882</c:v>
                </c:pt>
                <c:pt idx="89">
                  <c:v>32635</c:v>
                </c:pt>
                <c:pt idx="90">
                  <c:v>33700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2F8-4A43-B493-5C5FA463BC3C}"/>
            </c:ext>
          </c:extLst>
        </c:ser>
        <c:ser>
          <c:idx val="2"/>
          <c:order val="2"/>
          <c:tx>
            <c:strRef>
              <c:f>Nacional!$F$2</c:f>
              <c:strCache>
                <c:ptCount val="1"/>
                <c:pt idx="0">
                  <c:v>Antioquia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Nacional!$C$41:$C$131</c:f>
              <c:numCache>
                <c:formatCode>d\-mmm</c:formatCode>
                <c:ptCount val="91"/>
                <c:pt idx="0">
                  <c:v>43934</c:v>
                </c:pt>
                <c:pt idx="1">
                  <c:v>43935</c:v>
                </c:pt>
                <c:pt idx="2">
                  <c:v>43936</c:v>
                </c:pt>
                <c:pt idx="3">
                  <c:v>43937</c:v>
                </c:pt>
                <c:pt idx="4">
                  <c:v>43938</c:v>
                </c:pt>
                <c:pt idx="5">
                  <c:v>43939</c:v>
                </c:pt>
                <c:pt idx="6">
                  <c:v>43940</c:v>
                </c:pt>
                <c:pt idx="7">
                  <c:v>43941</c:v>
                </c:pt>
                <c:pt idx="8">
                  <c:v>43942</c:v>
                </c:pt>
                <c:pt idx="9">
                  <c:v>43943</c:v>
                </c:pt>
                <c:pt idx="10">
                  <c:v>43944</c:v>
                </c:pt>
                <c:pt idx="11">
                  <c:v>43945</c:v>
                </c:pt>
                <c:pt idx="12">
                  <c:v>43946</c:v>
                </c:pt>
                <c:pt idx="13">
                  <c:v>43947</c:v>
                </c:pt>
                <c:pt idx="14">
                  <c:v>43948</c:v>
                </c:pt>
                <c:pt idx="15">
                  <c:v>43949</c:v>
                </c:pt>
                <c:pt idx="16">
                  <c:v>43950</c:v>
                </c:pt>
                <c:pt idx="17">
                  <c:v>43951</c:v>
                </c:pt>
                <c:pt idx="18">
                  <c:v>43952</c:v>
                </c:pt>
                <c:pt idx="19">
                  <c:v>43953</c:v>
                </c:pt>
                <c:pt idx="20">
                  <c:v>43954</c:v>
                </c:pt>
                <c:pt idx="21">
                  <c:v>43955</c:v>
                </c:pt>
                <c:pt idx="22">
                  <c:v>43956</c:v>
                </c:pt>
                <c:pt idx="23">
                  <c:v>43957</c:v>
                </c:pt>
                <c:pt idx="24">
                  <c:v>43958</c:v>
                </c:pt>
                <c:pt idx="25">
                  <c:v>43959</c:v>
                </c:pt>
                <c:pt idx="26">
                  <c:v>43960</c:v>
                </c:pt>
                <c:pt idx="27">
                  <c:v>43961</c:v>
                </c:pt>
                <c:pt idx="28">
                  <c:v>43962</c:v>
                </c:pt>
                <c:pt idx="29">
                  <c:v>43963</c:v>
                </c:pt>
                <c:pt idx="30">
                  <c:v>43964</c:v>
                </c:pt>
                <c:pt idx="31">
                  <c:v>43965</c:v>
                </c:pt>
                <c:pt idx="32">
                  <c:v>43966</c:v>
                </c:pt>
                <c:pt idx="33">
                  <c:v>43967</c:v>
                </c:pt>
                <c:pt idx="34">
                  <c:v>43968</c:v>
                </c:pt>
                <c:pt idx="35">
                  <c:v>43969</c:v>
                </c:pt>
                <c:pt idx="36">
                  <c:v>43970</c:v>
                </c:pt>
                <c:pt idx="37">
                  <c:v>43971</c:v>
                </c:pt>
                <c:pt idx="38">
                  <c:v>43972</c:v>
                </c:pt>
                <c:pt idx="39">
                  <c:v>43973</c:v>
                </c:pt>
                <c:pt idx="40">
                  <c:v>43974</c:v>
                </c:pt>
                <c:pt idx="41">
                  <c:v>43975</c:v>
                </c:pt>
                <c:pt idx="42">
                  <c:v>43976</c:v>
                </c:pt>
                <c:pt idx="43">
                  <c:v>43977</c:v>
                </c:pt>
                <c:pt idx="44">
                  <c:v>43978</c:v>
                </c:pt>
                <c:pt idx="45">
                  <c:v>43979</c:v>
                </c:pt>
                <c:pt idx="46">
                  <c:v>43980</c:v>
                </c:pt>
                <c:pt idx="47">
                  <c:v>43981</c:v>
                </c:pt>
                <c:pt idx="48">
                  <c:v>43982</c:v>
                </c:pt>
                <c:pt idx="49">
                  <c:v>43983</c:v>
                </c:pt>
                <c:pt idx="50">
                  <c:v>43984</c:v>
                </c:pt>
                <c:pt idx="51">
                  <c:v>43985</c:v>
                </c:pt>
                <c:pt idx="52">
                  <c:v>43986</c:v>
                </c:pt>
                <c:pt idx="53">
                  <c:v>43987</c:v>
                </c:pt>
                <c:pt idx="54">
                  <c:v>43988</c:v>
                </c:pt>
                <c:pt idx="55">
                  <c:v>43989</c:v>
                </c:pt>
                <c:pt idx="56">
                  <c:v>43990</c:v>
                </c:pt>
                <c:pt idx="57">
                  <c:v>43991</c:v>
                </c:pt>
                <c:pt idx="58">
                  <c:v>43992</c:v>
                </c:pt>
                <c:pt idx="59">
                  <c:v>43993</c:v>
                </c:pt>
                <c:pt idx="60">
                  <c:v>43994</c:v>
                </c:pt>
                <c:pt idx="61">
                  <c:v>43995</c:v>
                </c:pt>
                <c:pt idx="62">
                  <c:v>43996</c:v>
                </c:pt>
                <c:pt idx="63">
                  <c:v>43997</c:v>
                </c:pt>
                <c:pt idx="64">
                  <c:v>43998</c:v>
                </c:pt>
                <c:pt idx="65">
                  <c:v>43999</c:v>
                </c:pt>
                <c:pt idx="66">
                  <c:v>44000</c:v>
                </c:pt>
                <c:pt idx="67">
                  <c:v>44001</c:v>
                </c:pt>
                <c:pt idx="68">
                  <c:v>44002</c:v>
                </c:pt>
                <c:pt idx="69">
                  <c:v>44003</c:v>
                </c:pt>
                <c:pt idx="70">
                  <c:v>44004</c:v>
                </c:pt>
                <c:pt idx="71">
                  <c:v>44005</c:v>
                </c:pt>
                <c:pt idx="72">
                  <c:v>44006</c:v>
                </c:pt>
                <c:pt idx="73">
                  <c:v>44007</c:v>
                </c:pt>
                <c:pt idx="74">
                  <c:v>44008</c:v>
                </c:pt>
                <c:pt idx="75">
                  <c:v>44009</c:v>
                </c:pt>
                <c:pt idx="76">
                  <c:v>44010</c:v>
                </c:pt>
                <c:pt idx="77">
                  <c:v>44011</c:v>
                </c:pt>
                <c:pt idx="78">
                  <c:v>44012</c:v>
                </c:pt>
                <c:pt idx="79">
                  <c:v>44013</c:v>
                </c:pt>
                <c:pt idx="80">
                  <c:v>44014</c:v>
                </c:pt>
                <c:pt idx="81">
                  <c:v>44015</c:v>
                </c:pt>
                <c:pt idx="82">
                  <c:v>44016</c:v>
                </c:pt>
                <c:pt idx="83">
                  <c:v>44017</c:v>
                </c:pt>
                <c:pt idx="84">
                  <c:v>44018</c:v>
                </c:pt>
                <c:pt idx="85">
                  <c:v>44019</c:v>
                </c:pt>
                <c:pt idx="86">
                  <c:v>44020</c:v>
                </c:pt>
                <c:pt idx="87">
                  <c:v>44021</c:v>
                </c:pt>
                <c:pt idx="88">
                  <c:v>44022</c:v>
                </c:pt>
                <c:pt idx="89">
                  <c:v>44023</c:v>
                </c:pt>
                <c:pt idx="90">
                  <c:v>44024</c:v>
                </c:pt>
              </c:numCache>
            </c:numRef>
          </c:cat>
          <c:val>
            <c:numRef>
              <c:f>Nacional!$F$41:$F$131</c:f>
              <c:numCache>
                <c:formatCode>General</c:formatCode>
                <c:ptCount val="91"/>
                <c:pt idx="0">
                  <c:v>273</c:v>
                </c:pt>
                <c:pt idx="1">
                  <c:v>290</c:v>
                </c:pt>
                <c:pt idx="2">
                  <c:v>302</c:v>
                </c:pt>
                <c:pt idx="3">
                  <c:v>309</c:v>
                </c:pt>
                <c:pt idx="4">
                  <c:v>325</c:v>
                </c:pt>
                <c:pt idx="5">
                  <c:v>334</c:v>
                </c:pt>
                <c:pt idx="6">
                  <c:v>352</c:v>
                </c:pt>
                <c:pt idx="7">
                  <c:v>363</c:v>
                </c:pt>
                <c:pt idx="8">
                  <c:v>366</c:v>
                </c:pt>
                <c:pt idx="9">
                  <c:v>378</c:v>
                </c:pt>
                <c:pt idx="10">
                  <c:v>401</c:v>
                </c:pt>
                <c:pt idx="11">
                  <c:v>407</c:v>
                </c:pt>
                <c:pt idx="12">
                  <c:v>409</c:v>
                </c:pt>
                <c:pt idx="13">
                  <c:v>412</c:v>
                </c:pt>
                <c:pt idx="14">
                  <c:v>420</c:v>
                </c:pt>
                <c:pt idx="15">
                  <c:v>423</c:v>
                </c:pt>
                <c:pt idx="16">
                  <c:v>428</c:v>
                </c:pt>
                <c:pt idx="17">
                  <c:v>432</c:v>
                </c:pt>
                <c:pt idx="18">
                  <c:v>435</c:v>
                </c:pt>
                <c:pt idx="19">
                  <c:v>436</c:v>
                </c:pt>
                <c:pt idx="20">
                  <c:v>443</c:v>
                </c:pt>
                <c:pt idx="21">
                  <c:v>448</c:v>
                </c:pt>
                <c:pt idx="22">
                  <c:v>451</c:v>
                </c:pt>
                <c:pt idx="23">
                  <c:v>456</c:v>
                </c:pt>
                <c:pt idx="24">
                  <c:v>460</c:v>
                </c:pt>
                <c:pt idx="25">
                  <c:v>464</c:v>
                </c:pt>
                <c:pt idx="26">
                  <c:v>466</c:v>
                </c:pt>
                <c:pt idx="27">
                  <c:v>468</c:v>
                </c:pt>
                <c:pt idx="28">
                  <c:v>474</c:v>
                </c:pt>
                <c:pt idx="29">
                  <c:v>481</c:v>
                </c:pt>
                <c:pt idx="30">
                  <c:v>491</c:v>
                </c:pt>
                <c:pt idx="31">
                  <c:v>501</c:v>
                </c:pt>
                <c:pt idx="32">
                  <c:v>509</c:v>
                </c:pt>
                <c:pt idx="33">
                  <c:v>518</c:v>
                </c:pt>
                <c:pt idx="34">
                  <c:v>534</c:v>
                </c:pt>
                <c:pt idx="35">
                  <c:v>543</c:v>
                </c:pt>
                <c:pt idx="36">
                  <c:v>561</c:v>
                </c:pt>
                <c:pt idx="37">
                  <c:v>573</c:v>
                </c:pt>
                <c:pt idx="38">
                  <c:v>587</c:v>
                </c:pt>
                <c:pt idx="39">
                  <c:v>616</c:v>
                </c:pt>
                <c:pt idx="40">
                  <c:v>677</c:v>
                </c:pt>
                <c:pt idx="41">
                  <c:v>720</c:v>
                </c:pt>
                <c:pt idx="42">
                  <c:v>861</c:v>
                </c:pt>
                <c:pt idx="43">
                  <c:v>930</c:v>
                </c:pt>
                <c:pt idx="44">
                  <c:v>955</c:v>
                </c:pt>
                <c:pt idx="45">
                  <c:v>1003</c:v>
                </c:pt>
                <c:pt idx="46">
                  <c:v>1025</c:v>
                </c:pt>
                <c:pt idx="47">
                  <c:v>1060</c:v>
                </c:pt>
                <c:pt idx="48">
                  <c:v>1104</c:v>
                </c:pt>
                <c:pt idx="49">
                  <c:v>1171</c:v>
                </c:pt>
                <c:pt idx="50">
                  <c:v>1199</c:v>
                </c:pt>
                <c:pt idx="51">
                  <c:v>1260</c:v>
                </c:pt>
                <c:pt idx="52">
                  <c:v>1328</c:v>
                </c:pt>
                <c:pt idx="53">
                  <c:v>1360</c:v>
                </c:pt>
                <c:pt idx="54">
                  <c:v>1451</c:v>
                </c:pt>
                <c:pt idx="55">
                  <c:v>1518</c:v>
                </c:pt>
                <c:pt idx="56">
                  <c:v>1573</c:v>
                </c:pt>
                <c:pt idx="57">
                  <c:v>1647</c:v>
                </c:pt>
                <c:pt idx="58">
                  <c:v>1703</c:v>
                </c:pt>
                <c:pt idx="59">
                  <c:v>1758</c:v>
                </c:pt>
                <c:pt idx="60">
                  <c:v>1817</c:v>
                </c:pt>
                <c:pt idx="61">
                  <c:v>1895</c:v>
                </c:pt>
                <c:pt idx="62">
                  <c:v>2018</c:v>
                </c:pt>
                <c:pt idx="63">
                  <c:v>2131</c:v>
                </c:pt>
                <c:pt idx="64">
                  <c:v>2258</c:v>
                </c:pt>
                <c:pt idx="65">
                  <c:v>2349</c:v>
                </c:pt>
                <c:pt idx="66">
                  <c:v>2474</c:v>
                </c:pt>
                <c:pt idx="67">
                  <c:v>2636</c:v>
                </c:pt>
                <c:pt idx="68">
                  <c:v>2725</c:v>
                </c:pt>
                <c:pt idx="69">
                  <c:v>2921</c:v>
                </c:pt>
                <c:pt idx="70">
                  <c:v>3009</c:v>
                </c:pt>
                <c:pt idx="71">
                  <c:v>3098</c:v>
                </c:pt>
                <c:pt idx="72">
                  <c:v>3239</c:v>
                </c:pt>
                <c:pt idx="73">
                  <c:v>3457</c:v>
                </c:pt>
                <c:pt idx="74">
                  <c:v>3647</c:v>
                </c:pt>
                <c:pt idx="75">
                  <c:v>3873</c:v>
                </c:pt>
                <c:pt idx="76">
                  <c:v>4089</c:v>
                </c:pt>
                <c:pt idx="77">
                  <c:v>4232</c:v>
                </c:pt>
                <c:pt idx="78">
                  <c:v>4442</c:v>
                </c:pt>
                <c:pt idx="79">
                  <c:v>4660</c:v>
                </c:pt>
                <c:pt idx="80">
                  <c:v>4981</c:v>
                </c:pt>
                <c:pt idx="81">
                  <c:v>5263</c:v>
                </c:pt>
                <c:pt idx="82">
                  <c:v>5675</c:v>
                </c:pt>
                <c:pt idx="83">
                  <c:v>5990</c:v>
                </c:pt>
                <c:pt idx="84">
                  <c:v>6385</c:v>
                </c:pt>
                <c:pt idx="85">
                  <c:v>6773</c:v>
                </c:pt>
                <c:pt idx="86">
                  <c:v>7246</c:v>
                </c:pt>
                <c:pt idx="87">
                  <c:v>7825</c:v>
                </c:pt>
                <c:pt idx="88">
                  <c:v>8451</c:v>
                </c:pt>
                <c:pt idx="89">
                  <c:v>8744</c:v>
                </c:pt>
                <c:pt idx="90">
                  <c:v>9253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2F8-4A43-B493-5C5FA463BC3C}"/>
            </c:ext>
          </c:extLst>
        </c:ser>
        <c:ser>
          <c:idx val="3"/>
          <c:order val="3"/>
          <c:tx>
            <c:strRef>
              <c:f>Nacional!$G$2</c:f>
              <c:strCache>
                <c:ptCount val="1"/>
                <c:pt idx="0">
                  <c:v>Valle del Cauca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cat>
            <c:numRef>
              <c:f>Nacional!$C$41:$C$131</c:f>
              <c:numCache>
                <c:formatCode>d\-mmm</c:formatCode>
                <c:ptCount val="91"/>
                <c:pt idx="0">
                  <c:v>43934</c:v>
                </c:pt>
                <c:pt idx="1">
                  <c:v>43935</c:v>
                </c:pt>
                <c:pt idx="2">
                  <c:v>43936</c:v>
                </c:pt>
                <c:pt idx="3">
                  <c:v>43937</c:v>
                </c:pt>
                <c:pt idx="4">
                  <c:v>43938</c:v>
                </c:pt>
                <c:pt idx="5">
                  <c:v>43939</c:v>
                </c:pt>
                <c:pt idx="6">
                  <c:v>43940</c:v>
                </c:pt>
                <c:pt idx="7">
                  <c:v>43941</c:v>
                </c:pt>
                <c:pt idx="8">
                  <c:v>43942</c:v>
                </c:pt>
                <c:pt idx="9">
                  <c:v>43943</c:v>
                </c:pt>
                <c:pt idx="10">
                  <c:v>43944</c:v>
                </c:pt>
                <c:pt idx="11">
                  <c:v>43945</c:v>
                </c:pt>
                <c:pt idx="12">
                  <c:v>43946</c:v>
                </c:pt>
                <c:pt idx="13">
                  <c:v>43947</c:v>
                </c:pt>
                <c:pt idx="14">
                  <c:v>43948</c:v>
                </c:pt>
                <c:pt idx="15">
                  <c:v>43949</c:v>
                </c:pt>
                <c:pt idx="16">
                  <c:v>43950</c:v>
                </c:pt>
                <c:pt idx="17">
                  <c:v>43951</c:v>
                </c:pt>
                <c:pt idx="18">
                  <c:v>43952</c:v>
                </c:pt>
                <c:pt idx="19">
                  <c:v>43953</c:v>
                </c:pt>
                <c:pt idx="20">
                  <c:v>43954</c:v>
                </c:pt>
                <c:pt idx="21">
                  <c:v>43955</c:v>
                </c:pt>
                <c:pt idx="22">
                  <c:v>43956</c:v>
                </c:pt>
                <c:pt idx="23">
                  <c:v>43957</c:v>
                </c:pt>
                <c:pt idx="24">
                  <c:v>43958</c:v>
                </c:pt>
                <c:pt idx="25">
                  <c:v>43959</c:v>
                </c:pt>
                <c:pt idx="26">
                  <c:v>43960</c:v>
                </c:pt>
                <c:pt idx="27">
                  <c:v>43961</c:v>
                </c:pt>
                <c:pt idx="28">
                  <c:v>43962</c:v>
                </c:pt>
                <c:pt idx="29">
                  <c:v>43963</c:v>
                </c:pt>
                <c:pt idx="30">
                  <c:v>43964</c:v>
                </c:pt>
                <c:pt idx="31">
                  <c:v>43965</c:v>
                </c:pt>
                <c:pt idx="32">
                  <c:v>43966</c:v>
                </c:pt>
                <c:pt idx="33">
                  <c:v>43967</c:v>
                </c:pt>
                <c:pt idx="34">
                  <c:v>43968</c:v>
                </c:pt>
                <c:pt idx="35">
                  <c:v>43969</c:v>
                </c:pt>
                <c:pt idx="36">
                  <c:v>43970</c:v>
                </c:pt>
                <c:pt idx="37">
                  <c:v>43971</c:v>
                </c:pt>
                <c:pt idx="38">
                  <c:v>43972</c:v>
                </c:pt>
                <c:pt idx="39">
                  <c:v>43973</c:v>
                </c:pt>
                <c:pt idx="40">
                  <c:v>43974</c:v>
                </c:pt>
                <c:pt idx="41">
                  <c:v>43975</c:v>
                </c:pt>
                <c:pt idx="42">
                  <c:v>43976</c:v>
                </c:pt>
                <c:pt idx="43">
                  <c:v>43977</c:v>
                </c:pt>
                <c:pt idx="44">
                  <c:v>43978</c:v>
                </c:pt>
                <c:pt idx="45">
                  <c:v>43979</c:v>
                </c:pt>
                <c:pt idx="46">
                  <c:v>43980</c:v>
                </c:pt>
                <c:pt idx="47">
                  <c:v>43981</c:v>
                </c:pt>
                <c:pt idx="48">
                  <c:v>43982</c:v>
                </c:pt>
                <c:pt idx="49">
                  <c:v>43983</c:v>
                </c:pt>
                <c:pt idx="50">
                  <c:v>43984</c:v>
                </c:pt>
                <c:pt idx="51">
                  <c:v>43985</c:v>
                </c:pt>
                <c:pt idx="52">
                  <c:v>43986</c:v>
                </c:pt>
                <c:pt idx="53">
                  <c:v>43987</c:v>
                </c:pt>
                <c:pt idx="54">
                  <c:v>43988</c:v>
                </c:pt>
                <c:pt idx="55">
                  <c:v>43989</c:v>
                </c:pt>
                <c:pt idx="56">
                  <c:v>43990</c:v>
                </c:pt>
                <c:pt idx="57">
                  <c:v>43991</c:v>
                </c:pt>
                <c:pt idx="58">
                  <c:v>43992</c:v>
                </c:pt>
                <c:pt idx="59">
                  <c:v>43993</c:v>
                </c:pt>
                <c:pt idx="60">
                  <c:v>43994</c:v>
                </c:pt>
                <c:pt idx="61">
                  <c:v>43995</c:v>
                </c:pt>
                <c:pt idx="62">
                  <c:v>43996</c:v>
                </c:pt>
                <c:pt idx="63">
                  <c:v>43997</c:v>
                </c:pt>
                <c:pt idx="64">
                  <c:v>43998</c:v>
                </c:pt>
                <c:pt idx="65">
                  <c:v>43999</c:v>
                </c:pt>
                <c:pt idx="66">
                  <c:v>44000</c:v>
                </c:pt>
                <c:pt idx="67">
                  <c:v>44001</c:v>
                </c:pt>
                <c:pt idx="68">
                  <c:v>44002</c:v>
                </c:pt>
                <c:pt idx="69">
                  <c:v>44003</c:v>
                </c:pt>
                <c:pt idx="70">
                  <c:v>44004</c:v>
                </c:pt>
                <c:pt idx="71">
                  <c:v>44005</c:v>
                </c:pt>
                <c:pt idx="72">
                  <c:v>44006</c:v>
                </c:pt>
                <c:pt idx="73">
                  <c:v>44007</c:v>
                </c:pt>
                <c:pt idx="74">
                  <c:v>44008</c:v>
                </c:pt>
                <c:pt idx="75">
                  <c:v>44009</c:v>
                </c:pt>
                <c:pt idx="76">
                  <c:v>44010</c:v>
                </c:pt>
                <c:pt idx="77">
                  <c:v>44011</c:v>
                </c:pt>
                <c:pt idx="78">
                  <c:v>44012</c:v>
                </c:pt>
                <c:pt idx="79">
                  <c:v>44013</c:v>
                </c:pt>
                <c:pt idx="80">
                  <c:v>44014</c:v>
                </c:pt>
                <c:pt idx="81">
                  <c:v>44015</c:v>
                </c:pt>
                <c:pt idx="82">
                  <c:v>44016</c:v>
                </c:pt>
                <c:pt idx="83">
                  <c:v>44017</c:v>
                </c:pt>
                <c:pt idx="84">
                  <c:v>44018</c:v>
                </c:pt>
                <c:pt idx="85">
                  <c:v>44019</c:v>
                </c:pt>
                <c:pt idx="86">
                  <c:v>44020</c:v>
                </c:pt>
                <c:pt idx="87">
                  <c:v>44021</c:v>
                </c:pt>
                <c:pt idx="88">
                  <c:v>44022</c:v>
                </c:pt>
                <c:pt idx="89">
                  <c:v>44023</c:v>
                </c:pt>
                <c:pt idx="90">
                  <c:v>44024</c:v>
                </c:pt>
              </c:numCache>
            </c:numRef>
          </c:cat>
          <c:val>
            <c:numRef>
              <c:f>Nacional!$G$41:$G$131</c:f>
              <c:numCache>
                <c:formatCode>General</c:formatCode>
                <c:ptCount val="91"/>
                <c:pt idx="0">
                  <c:v>493</c:v>
                </c:pt>
                <c:pt idx="1">
                  <c:v>509</c:v>
                </c:pt>
                <c:pt idx="2">
                  <c:v>528</c:v>
                </c:pt>
                <c:pt idx="3">
                  <c:v>555</c:v>
                </c:pt>
                <c:pt idx="4">
                  <c:v>600</c:v>
                </c:pt>
                <c:pt idx="5">
                  <c:v>623</c:v>
                </c:pt>
                <c:pt idx="6">
                  <c:v>633</c:v>
                </c:pt>
                <c:pt idx="7">
                  <c:v>682</c:v>
                </c:pt>
                <c:pt idx="8">
                  <c:v>713</c:v>
                </c:pt>
                <c:pt idx="9">
                  <c:v>740</c:v>
                </c:pt>
                <c:pt idx="10">
                  <c:v>774</c:v>
                </c:pt>
                <c:pt idx="11">
                  <c:v>797</c:v>
                </c:pt>
                <c:pt idx="12">
                  <c:v>815</c:v>
                </c:pt>
                <c:pt idx="13">
                  <c:v>841</c:v>
                </c:pt>
                <c:pt idx="14">
                  <c:v>848</c:v>
                </c:pt>
                <c:pt idx="15">
                  <c:v>882</c:v>
                </c:pt>
                <c:pt idx="16">
                  <c:v>905</c:v>
                </c:pt>
                <c:pt idx="17">
                  <c:v>946</c:v>
                </c:pt>
                <c:pt idx="18">
                  <c:v>1014</c:v>
                </c:pt>
                <c:pt idx="19">
                  <c:v>1058</c:v>
                </c:pt>
                <c:pt idx="20">
                  <c:v>1060</c:v>
                </c:pt>
                <c:pt idx="21">
                  <c:v>1097</c:v>
                </c:pt>
                <c:pt idx="22">
                  <c:v>1135</c:v>
                </c:pt>
                <c:pt idx="23">
                  <c:v>1177</c:v>
                </c:pt>
                <c:pt idx="24">
                  <c:v>1224</c:v>
                </c:pt>
                <c:pt idx="25">
                  <c:v>1263</c:v>
                </c:pt>
                <c:pt idx="26">
                  <c:v>1320</c:v>
                </c:pt>
                <c:pt idx="27">
                  <c:v>1331</c:v>
                </c:pt>
                <c:pt idx="28">
                  <c:v>1367</c:v>
                </c:pt>
                <c:pt idx="29" formatCode="0">
                  <c:v>1415</c:v>
                </c:pt>
                <c:pt idx="30">
                  <c:v>1478</c:v>
                </c:pt>
                <c:pt idx="31">
                  <c:v>1557</c:v>
                </c:pt>
                <c:pt idx="32">
                  <c:v>1598</c:v>
                </c:pt>
                <c:pt idx="33">
                  <c:v>1574</c:v>
                </c:pt>
                <c:pt idx="34">
                  <c:v>1745</c:v>
                </c:pt>
                <c:pt idx="35">
                  <c:v>1795</c:v>
                </c:pt>
                <c:pt idx="36">
                  <c:v>1883</c:v>
                </c:pt>
                <c:pt idx="37">
                  <c:v>1973</c:v>
                </c:pt>
                <c:pt idx="38">
                  <c:v>2042</c:v>
                </c:pt>
                <c:pt idx="39">
                  <c:v>2209</c:v>
                </c:pt>
                <c:pt idx="40">
                  <c:v>2312</c:v>
                </c:pt>
                <c:pt idx="41">
                  <c:v>2425</c:v>
                </c:pt>
                <c:pt idx="42">
                  <c:v>2490</c:v>
                </c:pt>
                <c:pt idx="43">
                  <c:v>2673</c:v>
                </c:pt>
                <c:pt idx="44">
                  <c:v>2828</c:v>
                </c:pt>
                <c:pt idx="45">
                  <c:v>2969</c:v>
                </c:pt>
                <c:pt idx="46">
                  <c:v>3083</c:v>
                </c:pt>
                <c:pt idx="47">
                  <c:v>3365</c:v>
                </c:pt>
                <c:pt idx="48">
                  <c:v>3471</c:v>
                </c:pt>
                <c:pt idx="49">
                  <c:v>3586</c:v>
                </c:pt>
                <c:pt idx="50">
                  <c:v>3714</c:v>
                </c:pt>
                <c:pt idx="51">
                  <c:v>3886</c:v>
                </c:pt>
                <c:pt idx="52">
                  <c:v>3996</c:v>
                </c:pt>
                <c:pt idx="53">
                  <c:v>4206</c:v>
                </c:pt>
                <c:pt idx="54">
                  <c:v>4360</c:v>
                </c:pt>
                <c:pt idx="55">
                  <c:v>4424</c:v>
                </c:pt>
                <c:pt idx="56">
                  <c:v>4677</c:v>
                </c:pt>
                <c:pt idx="57">
                  <c:v>4820</c:v>
                </c:pt>
                <c:pt idx="58">
                  <c:v>4978</c:v>
                </c:pt>
                <c:pt idx="59">
                  <c:v>5258</c:v>
                </c:pt>
                <c:pt idx="60">
                  <c:v>5443</c:v>
                </c:pt>
                <c:pt idx="61">
                  <c:v>5633</c:v>
                </c:pt>
                <c:pt idx="62">
                  <c:v>5830</c:v>
                </c:pt>
                <c:pt idx="63">
                  <c:v>6077</c:v>
                </c:pt>
                <c:pt idx="64">
                  <c:v>6287</c:v>
                </c:pt>
                <c:pt idx="65">
                  <c:v>6516</c:v>
                </c:pt>
                <c:pt idx="66">
                  <c:v>6789</c:v>
                </c:pt>
                <c:pt idx="67">
                  <c:v>7032</c:v>
                </c:pt>
                <c:pt idx="68">
                  <c:v>7234</c:v>
                </c:pt>
                <c:pt idx="69">
                  <c:v>7525</c:v>
                </c:pt>
                <c:pt idx="70">
                  <c:v>7660</c:v>
                </c:pt>
                <c:pt idx="71">
                  <c:v>7914</c:v>
                </c:pt>
                <c:pt idx="72">
                  <c:v>8342</c:v>
                </c:pt>
                <c:pt idx="73">
                  <c:v>8689</c:v>
                </c:pt>
                <c:pt idx="74">
                  <c:v>8938</c:v>
                </c:pt>
                <c:pt idx="75">
                  <c:v>9277</c:v>
                </c:pt>
                <c:pt idx="76">
                  <c:v>9468</c:v>
                </c:pt>
                <c:pt idx="77">
                  <c:v>9628</c:v>
                </c:pt>
                <c:pt idx="78">
                  <c:v>9974</c:v>
                </c:pt>
                <c:pt idx="79">
                  <c:v>10508</c:v>
                </c:pt>
                <c:pt idx="80">
                  <c:v>10904</c:v>
                </c:pt>
                <c:pt idx="81">
                  <c:v>11202</c:v>
                </c:pt>
                <c:pt idx="82">
                  <c:v>11677</c:v>
                </c:pt>
                <c:pt idx="83">
                  <c:v>11860</c:v>
                </c:pt>
                <c:pt idx="84">
                  <c:v>12101</c:v>
                </c:pt>
                <c:pt idx="85">
                  <c:v>12445</c:v>
                </c:pt>
                <c:pt idx="86">
                  <c:v>12846</c:v>
                </c:pt>
                <c:pt idx="87">
                  <c:v>13389</c:v>
                </c:pt>
                <c:pt idx="88">
                  <c:v>13953</c:v>
                </c:pt>
                <c:pt idx="89">
                  <c:v>14207</c:v>
                </c:pt>
                <c:pt idx="90">
                  <c:v>14422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2F8-4A43-B493-5C5FA463BC3C}"/>
            </c:ext>
          </c:extLst>
        </c:ser>
        <c:ser>
          <c:idx val="4"/>
          <c:order val="4"/>
          <c:tx>
            <c:strRef>
              <c:f>Nacional!$H$2</c:f>
              <c:strCache>
                <c:ptCount val="1"/>
                <c:pt idx="0">
                  <c:v>Bogotá D.C.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Nacional!$C$41:$C$131</c:f>
              <c:numCache>
                <c:formatCode>d\-mmm</c:formatCode>
                <c:ptCount val="91"/>
                <c:pt idx="0">
                  <c:v>43934</c:v>
                </c:pt>
                <c:pt idx="1">
                  <c:v>43935</c:v>
                </c:pt>
                <c:pt idx="2">
                  <c:v>43936</c:v>
                </c:pt>
                <c:pt idx="3">
                  <c:v>43937</c:v>
                </c:pt>
                <c:pt idx="4">
                  <c:v>43938</c:v>
                </c:pt>
                <c:pt idx="5">
                  <c:v>43939</c:v>
                </c:pt>
                <c:pt idx="6">
                  <c:v>43940</c:v>
                </c:pt>
                <c:pt idx="7">
                  <c:v>43941</c:v>
                </c:pt>
                <c:pt idx="8">
                  <c:v>43942</c:v>
                </c:pt>
                <c:pt idx="9">
                  <c:v>43943</c:v>
                </c:pt>
                <c:pt idx="10">
                  <c:v>43944</c:v>
                </c:pt>
                <c:pt idx="11">
                  <c:v>43945</c:v>
                </c:pt>
                <c:pt idx="12">
                  <c:v>43946</c:v>
                </c:pt>
                <c:pt idx="13">
                  <c:v>43947</c:v>
                </c:pt>
                <c:pt idx="14">
                  <c:v>43948</c:v>
                </c:pt>
                <c:pt idx="15">
                  <c:v>43949</c:v>
                </c:pt>
                <c:pt idx="16">
                  <c:v>43950</c:v>
                </c:pt>
                <c:pt idx="17">
                  <c:v>43951</c:v>
                </c:pt>
                <c:pt idx="18">
                  <c:v>43952</c:v>
                </c:pt>
                <c:pt idx="19">
                  <c:v>43953</c:v>
                </c:pt>
                <c:pt idx="20">
                  <c:v>43954</c:v>
                </c:pt>
                <c:pt idx="21">
                  <c:v>43955</c:v>
                </c:pt>
                <c:pt idx="22">
                  <c:v>43956</c:v>
                </c:pt>
                <c:pt idx="23">
                  <c:v>43957</c:v>
                </c:pt>
                <c:pt idx="24">
                  <c:v>43958</c:v>
                </c:pt>
                <c:pt idx="25">
                  <c:v>43959</c:v>
                </c:pt>
                <c:pt idx="26">
                  <c:v>43960</c:v>
                </c:pt>
                <c:pt idx="27">
                  <c:v>43961</c:v>
                </c:pt>
                <c:pt idx="28">
                  <c:v>43962</c:v>
                </c:pt>
                <c:pt idx="29">
                  <c:v>43963</c:v>
                </c:pt>
                <c:pt idx="30">
                  <c:v>43964</c:v>
                </c:pt>
                <c:pt idx="31">
                  <c:v>43965</c:v>
                </c:pt>
                <c:pt idx="32">
                  <c:v>43966</c:v>
                </c:pt>
                <c:pt idx="33">
                  <c:v>43967</c:v>
                </c:pt>
                <c:pt idx="34">
                  <c:v>43968</c:v>
                </c:pt>
                <c:pt idx="35">
                  <c:v>43969</c:v>
                </c:pt>
                <c:pt idx="36">
                  <c:v>43970</c:v>
                </c:pt>
                <c:pt idx="37">
                  <c:v>43971</c:v>
                </c:pt>
                <c:pt idx="38">
                  <c:v>43972</c:v>
                </c:pt>
                <c:pt idx="39">
                  <c:v>43973</c:v>
                </c:pt>
                <c:pt idx="40">
                  <c:v>43974</c:v>
                </c:pt>
                <c:pt idx="41">
                  <c:v>43975</c:v>
                </c:pt>
                <c:pt idx="42">
                  <c:v>43976</c:v>
                </c:pt>
                <c:pt idx="43">
                  <c:v>43977</c:v>
                </c:pt>
                <c:pt idx="44">
                  <c:v>43978</c:v>
                </c:pt>
                <c:pt idx="45">
                  <c:v>43979</c:v>
                </c:pt>
                <c:pt idx="46">
                  <c:v>43980</c:v>
                </c:pt>
                <c:pt idx="47">
                  <c:v>43981</c:v>
                </c:pt>
                <c:pt idx="48">
                  <c:v>43982</c:v>
                </c:pt>
                <c:pt idx="49">
                  <c:v>43983</c:v>
                </c:pt>
                <c:pt idx="50">
                  <c:v>43984</c:v>
                </c:pt>
                <c:pt idx="51">
                  <c:v>43985</c:v>
                </c:pt>
                <c:pt idx="52">
                  <c:v>43986</c:v>
                </c:pt>
                <c:pt idx="53">
                  <c:v>43987</c:v>
                </c:pt>
                <c:pt idx="54">
                  <c:v>43988</c:v>
                </c:pt>
                <c:pt idx="55">
                  <c:v>43989</c:v>
                </c:pt>
                <c:pt idx="56">
                  <c:v>43990</c:v>
                </c:pt>
                <c:pt idx="57">
                  <c:v>43991</c:v>
                </c:pt>
                <c:pt idx="58">
                  <c:v>43992</c:v>
                </c:pt>
                <c:pt idx="59">
                  <c:v>43993</c:v>
                </c:pt>
                <c:pt idx="60">
                  <c:v>43994</c:v>
                </c:pt>
                <c:pt idx="61">
                  <c:v>43995</c:v>
                </c:pt>
                <c:pt idx="62">
                  <c:v>43996</c:v>
                </c:pt>
                <c:pt idx="63">
                  <c:v>43997</c:v>
                </c:pt>
                <c:pt idx="64">
                  <c:v>43998</c:v>
                </c:pt>
                <c:pt idx="65">
                  <c:v>43999</c:v>
                </c:pt>
                <c:pt idx="66">
                  <c:v>44000</c:v>
                </c:pt>
                <c:pt idx="67">
                  <c:v>44001</c:v>
                </c:pt>
                <c:pt idx="68">
                  <c:v>44002</c:v>
                </c:pt>
                <c:pt idx="69">
                  <c:v>44003</c:v>
                </c:pt>
                <c:pt idx="70">
                  <c:v>44004</c:v>
                </c:pt>
                <c:pt idx="71">
                  <c:v>44005</c:v>
                </c:pt>
                <c:pt idx="72">
                  <c:v>44006</c:v>
                </c:pt>
                <c:pt idx="73">
                  <c:v>44007</c:v>
                </c:pt>
                <c:pt idx="74">
                  <c:v>44008</c:v>
                </c:pt>
                <c:pt idx="75">
                  <c:v>44009</c:v>
                </c:pt>
                <c:pt idx="76">
                  <c:v>44010</c:v>
                </c:pt>
                <c:pt idx="77">
                  <c:v>44011</c:v>
                </c:pt>
                <c:pt idx="78">
                  <c:v>44012</c:v>
                </c:pt>
                <c:pt idx="79">
                  <c:v>44013</c:v>
                </c:pt>
                <c:pt idx="80">
                  <c:v>44014</c:v>
                </c:pt>
                <c:pt idx="81">
                  <c:v>44015</c:v>
                </c:pt>
                <c:pt idx="82">
                  <c:v>44016</c:v>
                </c:pt>
                <c:pt idx="83">
                  <c:v>44017</c:v>
                </c:pt>
                <c:pt idx="84">
                  <c:v>44018</c:v>
                </c:pt>
                <c:pt idx="85">
                  <c:v>44019</c:v>
                </c:pt>
                <c:pt idx="86">
                  <c:v>44020</c:v>
                </c:pt>
                <c:pt idx="87">
                  <c:v>44021</c:v>
                </c:pt>
                <c:pt idx="88">
                  <c:v>44022</c:v>
                </c:pt>
                <c:pt idx="89">
                  <c:v>44023</c:v>
                </c:pt>
                <c:pt idx="90">
                  <c:v>44024</c:v>
                </c:pt>
              </c:numCache>
            </c:numRef>
          </c:cat>
          <c:val>
            <c:numRef>
              <c:f>Nacional!$H$41:$H$131</c:f>
              <c:numCache>
                <c:formatCode>General</c:formatCode>
                <c:ptCount val="91"/>
                <c:pt idx="0">
                  <c:v>1185</c:v>
                </c:pt>
                <c:pt idx="1">
                  <c:v>1221</c:v>
                </c:pt>
                <c:pt idx="2">
                  <c:v>1269</c:v>
                </c:pt>
                <c:pt idx="3">
                  <c:v>1312</c:v>
                </c:pt>
                <c:pt idx="4">
                  <c:v>1371</c:v>
                </c:pt>
                <c:pt idx="5">
                  <c:v>1457</c:v>
                </c:pt>
                <c:pt idx="6">
                  <c:v>1576</c:v>
                </c:pt>
                <c:pt idx="7">
                  <c:v>1655</c:v>
                </c:pt>
                <c:pt idx="8">
                  <c:v>1729</c:v>
                </c:pt>
                <c:pt idx="9">
                  <c:v>1813</c:v>
                </c:pt>
                <c:pt idx="10">
                  <c:v>1860</c:v>
                </c:pt>
                <c:pt idx="11">
                  <c:v>2039</c:v>
                </c:pt>
                <c:pt idx="12">
                  <c:v>2128</c:v>
                </c:pt>
                <c:pt idx="13">
                  <c:v>2219</c:v>
                </c:pt>
                <c:pt idx="14">
                  <c:v>2326</c:v>
                </c:pt>
                <c:pt idx="15">
                  <c:v>2390</c:v>
                </c:pt>
                <c:pt idx="16">
                  <c:v>2523</c:v>
                </c:pt>
                <c:pt idx="17">
                  <c:v>2612</c:v>
                </c:pt>
                <c:pt idx="18">
                  <c:v>2759</c:v>
                </c:pt>
                <c:pt idx="19">
                  <c:v>2830</c:v>
                </c:pt>
                <c:pt idx="20">
                  <c:v>2943</c:v>
                </c:pt>
                <c:pt idx="21">
                  <c:v>3070</c:v>
                </c:pt>
                <c:pt idx="22">
                  <c:v>3263</c:v>
                </c:pt>
                <c:pt idx="23">
                  <c:v>3463</c:v>
                </c:pt>
                <c:pt idx="24">
                  <c:v>3593</c:v>
                </c:pt>
                <c:pt idx="25">
                  <c:v>3818</c:v>
                </c:pt>
                <c:pt idx="26">
                  <c:v>4028</c:v>
                </c:pt>
                <c:pt idx="27">
                  <c:v>4155</c:v>
                </c:pt>
                <c:pt idx="28">
                  <c:v>4305</c:v>
                </c:pt>
                <c:pt idx="29" formatCode="0">
                  <c:v>4563</c:v>
                </c:pt>
                <c:pt idx="30">
                  <c:v>4685</c:v>
                </c:pt>
                <c:pt idx="31">
                  <c:v>4892</c:v>
                </c:pt>
                <c:pt idx="32">
                  <c:v>5008</c:v>
                </c:pt>
                <c:pt idx="33">
                  <c:v>5283</c:v>
                </c:pt>
                <c:pt idx="34">
                  <c:v>5521</c:v>
                </c:pt>
                <c:pt idx="35">
                  <c:v>5720</c:v>
                </c:pt>
                <c:pt idx="36">
                  <c:v>5934</c:v>
                </c:pt>
                <c:pt idx="37">
                  <c:v>6189</c:v>
                </c:pt>
                <c:pt idx="38">
                  <c:v>6311</c:v>
                </c:pt>
                <c:pt idx="39">
                  <c:v>6591</c:v>
                </c:pt>
                <c:pt idx="40">
                  <c:v>6972</c:v>
                </c:pt>
                <c:pt idx="41">
                  <c:v>7211</c:v>
                </c:pt>
                <c:pt idx="42">
                  <c:v>7386</c:v>
                </c:pt>
                <c:pt idx="43">
                  <c:v>7743</c:v>
                </c:pt>
                <c:pt idx="44">
                  <c:v>8045</c:v>
                </c:pt>
                <c:pt idx="45">
                  <c:v>8536</c:v>
                </c:pt>
                <c:pt idx="46">
                  <c:v>9162</c:v>
                </c:pt>
                <c:pt idx="47">
                  <c:v>9637</c:v>
                </c:pt>
                <c:pt idx="48">
                  <c:v>9989</c:v>
                </c:pt>
                <c:pt idx="49">
                  <c:v>10370</c:v>
                </c:pt>
                <c:pt idx="50">
                  <c:v>10743</c:v>
                </c:pt>
                <c:pt idx="51">
                  <c:v>11250</c:v>
                </c:pt>
                <c:pt idx="52">
                  <c:v>11782</c:v>
                </c:pt>
                <c:pt idx="53">
                  <c:v>12185</c:v>
                </c:pt>
                <c:pt idx="54">
                  <c:v>12564</c:v>
                </c:pt>
                <c:pt idx="55">
                  <c:v>12880</c:v>
                </c:pt>
                <c:pt idx="56">
                  <c:v>13329</c:v>
                </c:pt>
                <c:pt idx="57">
                  <c:v>13709</c:v>
                </c:pt>
                <c:pt idx="58">
                  <c:v>14132</c:v>
                </c:pt>
                <c:pt idx="59">
                  <c:v>14537</c:v>
                </c:pt>
                <c:pt idx="60">
                  <c:v>14940</c:v>
                </c:pt>
                <c:pt idx="61">
                  <c:v>15458</c:v>
                </c:pt>
                <c:pt idx="62">
                  <c:v>16037</c:v>
                </c:pt>
                <c:pt idx="63">
                  <c:v>16404</c:v>
                </c:pt>
                <c:pt idx="64">
                  <c:v>16896</c:v>
                </c:pt>
                <c:pt idx="65">
                  <c:v>17392</c:v>
                </c:pt>
                <c:pt idx="66">
                  <c:v>18179</c:v>
                </c:pt>
                <c:pt idx="67">
                  <c:v>19241</c:v>
                </c:pt>
                <c:pt idx="68">
                  <c:v>19767</c:v>
                </c:pt>
                <c:pt idx="69">
                  <c:v>20709</c:v>
                </c:pt>
                <c:pt idx="70">
                  <c:v>21541</c:v>
                </c:pt>
                <c:pt idx="71">
                  <c:v>22409</c:v>
                </c:pt>
                <c:pt idx="72">
                  <c:v>23367</c:v>
                </c:pt>
                <c:pt idx="73">
                  <c:v>24636</c:v>
                </c:pt>
                <c:pt idx="74">
                  <c:v>25540</c:v>
                </c:pt>
                <c:pt idx="75">
                  <c:v>27118</c:v>
                </c:pt>
                <c:pt idx="76">
                  <c:v>27927</c:v>
                </c:pt>
                <c:pt idx="77">
                  <c:v>29320</c:v>
                </c:pt>
                <c:pt idx="78">
                  <c:v>30017</c:v>
                </c:pt>
                <c:pt idx="79">
                  <c:v>31417</c:v>
                </c:pt>
                <c:pt idx="80">
                  <c:v>32726</c:v>
                </c:pt>
                <c:pt idx="81">
                  <c:v>34131</c:v>
                </c:pt>
                <c:pt idx="82">
                  <c:v>35266</c:v>
                </c:pt>
                <c:pt idx="83">
                  <c:v>36554</c:v>
                </c:pt>
                <c:pt idx="84">
                  <c:v>37641</c:v>
                </c:pt>
                <c:pt idx="85">
                  <c:v>39248</c:v>
                </c:pt>
                <c:pt idx="86">
                  <c:v>40737</c:v>
                </c:pt>
                <c:pt idx="87">
                  <c:v>42347</c:v>
                </c:pt>
                <c:pt idx="88">
                  <c:v>45039</c:v>
                </c:pt>
                <c:pt idx="89">
                  <c:v>47524</c:v>
                </c:pt>
                <c:pt idx="90">
                  <c:v>49644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2F8-4A43-B493-5C5FA463B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468098736"/>
        <c:axId val="-468847616"/>
      </c:lineChart>
      <c:dateAx>
        <c:axId val="-468098736"/>
        <c:scaling>
          <c:orientation val="minMax"/>
        </c:scaling>
        <c:delete val="0"/>
        <c:axPos val="b"/>
        <c:numFmt formatCode="d\-mmm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468847616"/>
        <c:crosses val="autoZero"/>
        <c:auto val="1"/>
        <c:lblOffset val="100"/>
        <c:baseTimeUnit val="days"/>
      </c:dateAx>
      <c:valAx>
        <c:axId val="-468847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700"/>
                  <a:t>Casos confirmados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7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46809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400" b="1" i="0" u="none" strike="noStrike" baseline="0">
                <a:effectLst/>
              </a:rPr>
              <a:t>Canal endémico de Casos notificados de morbilidad para menores de 1 año de IRA en Bogotá D.C. Año 2015 - 2020 a semana 27</a:t>
            </a:r>
            <a:endParaRPr lang="es-CO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'Canales endémicos'!$B$57</c:f>
              <c:strCache>
                <c:ptCount val="1"/>
                <c:pt idx="0">
                  <c:v>IC Inf (casos)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endémicos'!$C$56:$BB$56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endémicos'!$C$57:$BB$57</c:f>
              <c:numCache>
                <c:formatCode>General</c:formatCode>
                <c:ptCount val="52"/>
                <c:pt idx="0">
                  <c:v>1659.591193425493</c:v>
                </c:pt>
                <c:pt idx="1">
                  <c:v>1718.0193467828428</c:v>
                </c:pt>
                <c:pt idx="2">
                  <c:v>1592.9221807742767</c:v>
                </c:pt>
                <c:pt idx="3">
                  <c:v>1487.9099054750361</c:v>
                </c:pt>
                <c:pt idx="4">
                  <c:v>1415.0276421771732</c:v>
                </c:pt>
                <c:pt idx="5">
                  <c:v>1489.5164380749977</c:v>
                </c:pt>
                <c:pt idx="6">
                  <c:v>1970.5990389756166</c:v>
                </c:pt>
                <c:pt idx="7">
                  <c:v>2375.5673675670155</c:v>
                </c:pt>
                <c:pt idx="8">
                  <c:v>2516.9071160070434</c:v>
                </c:pt>
                <c:pt idx="9">
                  <c:v>2725.7130356599646</c:v>
                </c:pt>
                <c:pt idx="10">
                  <c:v>2805.4046777805393</c:v>
                </c:pt>
                <c:pt idx="11">
                  <c:v>3153.3142726821143</c:v>
                </c:pt>
                <c:pt idx="12">
                  <c:v>2794.8576095413728</c:v>
                </c:pt>
                <c:pt idx="13">
                  <c:v>2785.7202667224037</c:v>
                </c:pt>
                <c:pt idx="14">
                  <c:v>2959.5874958691065</c:v>
                </c:pt>
                <c:pt idx="15">
                  <c:v>3416.7032768500603</c:v>
                </c:pt>
                <c:pt idx="16">
                  <c:v>3624.8150511124618</c:v>
                </c:pt>
                <c:pt idx="17">
                  <c:v>3976.3128886310988</c:v>
                </c:pt>
                <c:pt idx="18">
                  <c:v>3832.729000351711</c:v>
                </c:pt>
                <c:pt idx="19">
                  <c:v>4236.2067049867019</c:v>
                </c:pt>
                <c:pt idx="20">
                  <c:v>4208.4165080317416</c:v>
                </c:pt>
                <c:pt idx="21">
                  <c:v>3491.7211450542845</c:v>
                </c:pt>
                <c:pt idx="22">
                  <c:v>3777.7207964868335</c:v>
                </c:pt>
                <c:pt idx="23">
                  <c:v>3575.5178887234224</c:v>
                </c:pt>
                <c:pt idx="24">
                  <c:v>3329.1598920257652</c:v>
                </c:pt>
                <c:pt idx="25">
                  <c:v>3066.862303404404</c:v>
                </c:pt>
                <c:pt idx="26">
                  <c:v>2886.3982868826401</c:v>
                </c:pt>
                <c:pt idx="27">
                  <c:v>2592.1358684167258</c:v>
                </c:pt>
                <c:pt idx="28">
                  <c:v>2377.6912089731372</c:v>
                </c:pt>
                <c:pt idx="29">
                  <c:v>2690.532891354927</c:v>
                </c:pt>
                <c:pt idx="30">
                  <c:v>2318.4313815568785</c:v>
                </c:pt>
                <c:pt idx="31">
                  <c:v>2345.409467928298</c:v>
                </c:pt>
                <c:pt idx="32">
                  <c:v>2150.5353690109805</c:v>
                </c:pt>
                <c:pt idx="33">
                  <c:v>2539.9785896883677</c:v>
                </c:pt>
                <c:pt idx="34">
                  <c:v>2228.3968710290392</c:v>
                </c:pt>
                <c:pt idx="35">
                  <c:v>2317.0999417415592</c:v>
                </c:pt>
                <c:pt idx="36">
                  <c:v>2377.8987608168645</c:v>
                </c:pt>
                <c:pt idx="37">
                  <c:v>2323.6950560221394</c:v>
                </c:pt>
                <c:pt idx="38">
                  <c:v>2457.6553372954941</c:v>
                </c:pt>
                <c:pt idx="39">
                  <c:v>2396.4745646171691</c:v>
                </c:pt>
                <c:pt idx="40">
                  <c:v>2012.787895607474</c:v>
                </c:pt>
                <c:pt idx="41">
                  <c:v>2474.5344931384311</c:v>
                </c:pt>
                <c:pt idx="42">
                  <c:v>2415.6046177726298</c:v>
                </c:pt>
                <c:pt idx="43">
                  <c:v>2041.7404215806964</c:v>
                </c:pt>
                <c:pt idx="44">
                  <c:v>2155.7935455646621</c:v>
                </c:pt>
                <c:pt idx="45">
                  <c:v>2641.8980107012735</c:v>
                </c:pt>
                <c:pt idx="46">
                  <c:v>2647.1445071658322</c:v>
                </c:pt>
                <c:pt idx="47">
                  <c:v>2392.0337095331279</c:v>
                </c:pt>
                <c:pt idx="48">
                  <c:v>2342.5853127812566</c:v>
                </c:pt>
                <c:pt idx="49">
                  <c:v>2451.8884415922475</c:v>
                </c:pt>
                <c:pt idx="50">
                  <c:v>2007.1934706831394</c:v>
                </c:pt>
                <c:pt idx="51">
                  <c:v>1896.413329111761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26F-453A-B442-8888D6CEC8FF}"/>
            </c:ext>
          </c:extLst>
        </c:ser>
        <c:ser>
          <c:idx val="1"/>
          <c:order val="1"/>
          <c:tx>
            <c:strRef>
              <c:f>'Canales endémicos'!$B$58</c:f>
              <c:strCache>
                <c:ptCount val="1"/>
                <c:pt idx="0">
                  <c:v>Media (casos)</c:v>
                </c:pt>
              </c:strCache>
            </c:strRef>
          </c:tx>
          <c:spPr>
            <a:ln w="190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endémicos'!$C$56:$BB$56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endémicos'!$C$58:$BB$58</c:f>
              <c:numCache>
                <c:formatCode>General</c:formatCode>
                <c:ptCount val="52"/>
                <c:pt idx="0">
                  <c:v>1724.4037109069893</c:v>
                </c:pt>
                <c:pt idx="1">
                  <c:v>1923.1253971364013</c:v>
                </c:pt>
                <c:pt idx="2">
                  <c:v>1780.0663947681746</c:v>
                </c:pt>
                <c:pt idx="3">
                  <c:v>1684.0024049899023</c:v>
                </c:pt>
                <c:pt idx="4">
                  <c:v>1661.4387998790216</c:v>
                </c:pt>
                <c:pt idx="5">
                  <c:v>1803.7195093468515</c:v>
                </c:pt>
                <c:pt idx="6">
                  <c:v>2265.8345219247872</c:v>
                </c:pt>
                <c:pt idx="7">
                  <c:v>2667.2872694458847</c:v>
                </c:pt>
                <c:pt idx="8">
                  <c:v>2724.1344885469184</c:v>
                </c:pt>
                <c:pt idx="9">
                  <c:v>3016.0929194256382</c:v>
                </c:pt>
                <c:pt idx="10">
                  <c:v>2989.1150853807412</c:v>
                </c:pt>
                <c:pt idx="11">
                  <c:v>3520.7854203381748</c:v>
                </c:pt>
                <c:pt idx="12">
                  <c:v>3543.8217217131273</c:v>
                </c:pt>
                <c:pt idx="13">
                  <c:v>3807.8184260425783</c:v>
                </c:pt>
                <c:pt idx="14">
                  <c:v>3832.838834504525</c:v>
                </c:pt>
                <c:pt idx="15">
                  <c:v>4182.9008521050555</c:v>
                </c:pt>
                <c:pt idx="16">
                  <c:v>4332.5635765221414</c:v>
                </c:pt>
                <c:pt idx="17">
                  <c:v>4480.7323103004946</c:v>
                </c:pt>
                <c:pt idx="18">
                  <c:v>4588.5113046542338</c:v>
                </c:pt>
                <c:pt idx="19">
                  <c:v>4687.9043475365879</c:v>
                </c:pt>
                <c:pt idx="20">
                  <c:v>4575.447246808907</c:v>
                </c:pt>
                <c:pt idx="21">
                  <c:v>4070.7905204179956</c:v>
                </c:pt>
                <c:pt idx="22">
                  <c:v>4286.733118460239</c:v>
                </c:pt>
                <c:pt idx="23">
                  <c:v>4031.3652588600403</c:v>
                </c:pt>
                <c:pt idx="24">
                  <c:v>3672.4083203381301</c:v>
                </c:pt>
                <c:pt idx="25">
                  <c:v>3288.2419163634145</c:v>
                </c:pt>
                <c:pt idx="26">
                  <c:v>3151.8875661783459</c:v>
                </c:pt>
                <c:pt idx="27">
                  <c:v>2793.3324683437777</c:v>
                </c:pt>
                <c:pt idx="28">
                  <c:v>2698.7130288471812</c:v>
                </c:pt>
                <c:pt idx="29">
                  <c:v>2934.7242354621126</c:v>
                </c:pt>
                <c:pt idx="30">
                  <c:v>2620.9459699123477</c:v>
                </c:pt>
                <c:pt idx="31">
                  <c:v>2618.0097317696782</c:v>
                </c:pt>
                <c:pt idx="32">
                  <c:v>2473.2227005225664</c:v>
                </c:pt>
                <c:pt idx="33">
                  <c:v>2673.8163723470439</c:v>
                </c:pt>
                <c:pt idx="34">
                  <c:v>2542.7631523846235</c:v>
                </c:pt>
                <c:pt idx="35">
                  <c:v>2579.1935478987762</c:v>
                </c:pt>
                <c:pt idx="36">
                  <c:v>2601.7638829813859</c:v>
                </c:pt>
                <c:pt idx="37">
                  <c:v>2580.1126509540882</c:v>
                </c:pt>
                <c:pt idx="38">
                  <c:v>2638.8853530189695</c:v>
                </c:pt>
                <c:pt idx="39">
                  <c:v>2460.9389706116353</c:v>
                </c:pt>
                <c:pt idx="40">
                  <c:v>2316.6314336250357</c:v>
                </c:pt>
                <c:pt idx="41">
                  <c:v>2759.0242336126812</c:v>
                </c:pt>
                <c:pt idx="42">
                  <c:v>2512.3921686203726</c:v>
                </c:pt>
                <c:pt idx="43">
                  <c:v>2253.2610741073545</c:v>
                </c:pt>
                <c:pt idx="44">
                  <c:v>2674.9269770234782</c:v>
                </c:pt>
                <c:pt idx="45">
                  <c:v>2917.6400645176846</c:v>
                </c:pt>
                <c:pt idx="46">
                  <c:v>2925.8138762094545</c:v>
                </c:pt>
                <c:pt idx="47">
                  <c:v>2769.5936081950081</c:v>
                </c:pt>
                <c:pt idx="48">
                  <c:v>2526.3833529929911</c:v>
                </c:pt>
                <c:pt idx="49">
                  <c:v>2588.9743779060336</c:v>
                </c:pt>
                <c:pt idx="50">
                  <c:v>2198.3945459595343</c:v>
                </c:pt>
                <c:pt idx="51">
                  <c:v>2043.1275488534948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26F-453A-B442-8888D6CEC8FF}"/>
            </c:ext>
          </c:extLst>
        </c:ser>
        <c:ser>
          <c:idx val="2"/>
          <c:order val="2"/>
          <c:tx>
            <c:strRef>
              <c:f>'Canales endémicos'!$B$59</c:f>
              <c:strCache>
                <c:ptCount val="1"/>
                <c:pt idx="0">
                  <c:v>IC Sup (casos)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'Canales endémicos'!$C$56:$BB$56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endémicos'!$C$59:$BB$59</c:f>
              <c:numCache>
                <c:formatCode>General</c:formatCode>
                <c:ptCount val="52"/>
                <c:pt idx="0">
                  <c:v>1794.4069136348874</c:v>
                </c:pt>
                <c:pt idx="1">
                  <c:v>2155.788933383441</c:v>
                </c:pt>
                <c:pt idx="2">
                  <c:v>1992.2584746265018</c:v>
                </c:pt>
                <c:pt idx="3">
                  <c:v>1909.0744869590669</c:v>
                </c:pt>
                <c:pt idx="4">
                  <c:v>1954.1209987101502</c:v>
                </c:pt>
                <c:pt idx="5">
                  <c:v>2187.76137721748</c:v>
                </c:pt>
                <c:pt idx="6">
                  <c:v>2608.5326115127887</c:v>
                </c:pt>
                <c:pt idx="7">
                  <c:v>2997.9180082315447</c:v>
                </c:pt>
                <c:pt idx="8">
                  <c:v>2951.301649725393</c:v>
                </c:pt>
                <c:pt idx="9">
                  <c:v>3340.4105249628706</c:v>
                </c:pt>
                <c:pt idx="10">
                  <c:v>3187.6472453554184</c:v>
                </c:pt>
                <c:pt idx="11">
                  <c:v>3934.1339718504478</c:v>
                </c:pt>
                <c:pt idx="12">
                  <c:v>4497.3648387523963</c:v>
                </c:pt>
                <c:pt idx="13">
                  <c:v>5209.3674729731019</c:v>
                </c:pt>
                <c:pt idx="14">
                  <c:v>4967.7744530704267</c:v>
                </c:pt>
                <c:pt idx="15">
                  <c:v>5124.548371347114</c:v>
                </c:pt>
                <c:pt idx="16">
                  <c:v>5181.972458544029</c:v>
                </c:pt>
                <c:pt idx="17">
                  <c:v>5052.2480651401638</c:v>
                </c:pt>
                <c:pt idx="18">
                  <c:v>5496.8097798708613</c:v>
                </c:pt>
                <c:pt idx="19">
                  <c:v>5190.7676729953337</c:v>
                </c:pt>
                <c:pt idx="20">
                  <c:v>4977.3899212473652</c:v>
                </c:pt>
                <c:pt idx="21">
                  <c:v>4749.2071026382437</c:v>
                </c:pt>
                <c:pt idx="22">
                  <c:v>4867.4791881428191</c:v>
                </c:pt>
                <c:pt idx="23">
                  <c:v>4548.4403848464171</c:v>
                </c:pt>
                <c:pt idx="24">
                  <c:v>4054.0312002680671</c:v>
                </c:pt>
                <c:pt idx="25">
                  <c:v>3528.4271969519896</c:v>
                </c:pt>
                <c:pt idx="26">
                  <c:v>3444.7235428009021</c:v>
                </c:pt>
                <c:pt idx="27">
                  <c:v>3012.9992294887329</c:v>
                </c:pt>
                <c:pt idx="28">
                  <c:v>3066.228961334647</c:v>
                </c:pt>
                <c:pt idx="29">
                  <c:v>3203.9992847735862</c:v>
                </c:pt>
                <c:pt idx="30">
                  <c:v>2966.0613141976578</c:v>
                </c:pt>
                <c:pt idx="31">
                  <c:v>2925.3468781972433</c:v>
                </c:pt>
                <c:pt idx="32">
                  <c:v>2847.5604855765682</c:v>
                </c:pt>
                <c:pt idx="33">
                  <c:v>2817.4333474773293</c:v>
                </c:pt>
                <c:pt idx="34">
                  <c:v>2904.6617214226435</c:v>
                </c:pt>
                <c:pt idx="35">
                  <c:v>2873.970434479721</c:v>
                </c:pt>
                <c:pt idx="36">
                  <c:v>2849.6433781921401</c:v>
                </c:pt>
                <c:pt idx="37">
                  <c:v>2867.848452567855</c:v>
                </c:pt>
                <c:pt idx="38">
                  <c:v>2836.3134418865584</c:v>
                </c:pt>
                <c:pt idx="39">
                  <c:v>2529.7349701092835</c:v>
                </c:pt>
                <c:pt idx="40">
                  <c:v>2669.5784680028028</c:v>
                </c:pt>
                <c:pt idx="41">
                  <c:v>3079.2675115179891</c:v>
                </c:pt>
                <c:pt idx="42">
                  <c:v>2615.721215411108</c:v>
                </c:pt>
                <c:pt idx="43">
                  <c:v>2489.6830171466759</c:v>
                </c:pt>
                <c:pt idx="44">
                  <c:v>3322.7942079819759</c:v>
                </c:pt>
                <c:pt idx="45">
                  <c:v>3225.1534597067116</c:v>
                </c:pt>
                <c:pt idx="46">
                  <c:v>3236.8152909676737</c:v>
                </c:pt>
                <c:pt idx="47">
                  <c:v>3210.0200607196152</c:v>
                </c:pt>
                <c:pt idx="48">
                  <c:v>2727.4603364914515</c:v>
                </c:pt>
                <c:pt idx="49">
                  <c:v>2736.4681546741158</c:v>
                </c:pt>
                <c:pt idx="50">
                  <c:v>2410.7540954815699</c:v>
                </c:pt>
                <c:pt idx="51">
                  <c:v>2204.0454698724325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26F-453A-B442-8888D6CEC8FF}"/>
            </c:ext>
          </c:extLst>
        </c:ser>
        <c:ser>
          <c:idx val="3"/>
          <c:order val="3"/>
          <c:tx>
            <c:strRef>
              <c:f>'Canales endémicos'!$B$60</c:f>
              <c:strCache>
                <c:ptCount val="1"/>
                <c:pt idx="0">
                  <c:v>Año  2020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x"/>
            <c:size val="5"/>
            <c:spPr>
              <a:noFill/>
              <a:ln w="19050">
                <a:solidFill>
                  <a:srgbClr val="7030A0"/>
                </a:solidFill>
              </a:ln>
              <a:effectLst/>
            </c:spPr>
          </c:marker>
          <c:cat>
            <c:numRef>
              <c:f>'Canales endémicos'!$C$56:$BB$56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'Canales endémicos'!$C$60:$BB$60</c:f>
              <c:numCache>
                <c:formatCode>General</c:formatCode>
                <c:ptCount val="52"/>
                <c:pt idx="0">
                  <c:v>1760</c:v>
                </c:pt>
                <c:pt idx="1">
                  <c:v>2258</c:v>
                </c:pt>
                <c:pt idx="2">
                  <c:v>1993</c:v>
                </c:pt>
                <c:pt idx="3">
                  <c:v>1770</c:v>
                </c:pt>
                <c:pt idx="4">
                  <c:v>1848</c:v>
                </c:pt>
                <c:pt idx="5">
                  <c:v>1859</c:v>
                </c:pt>
                <c:pt idx="6">
                  <c:v>2173</c:v>
                </c:pt>
                <c:pt idx="7">
                  <c:v>2587</c:v>
                </c:pt>
                <c:pt idx="8">
                  <c:v>2763</c:v>
                </c:pt>
                <c:pt idx="9">
                  <c:v>2856</c:v>
                </c:pt>
                <c:pt idx="10">
                  <c:v>2557</c:v>
                </c:pt>
                <c:pt idx="11">
                  <c:v>2173</c:v>
                </c:pt>
                <c:pt idx="12">
                  <c:v>1473</c:v>
                </c:pt>
                <c:pt idx="13">
                  <c:v>1045</c:v>
                </c:pt>
                <c:pt idx="14">
                  <c:v>573</c:v>
                </c:pt>
                <c:pt idx="15">
                  <c:v>589</c:v>
                </c:pt>
                <c:pt idx="16">
                  <c:v>529</c:v>
                </c:pt>
                <c:pt idx="17">
                  <c:v>487</c:v>
                </c:pt>
                <c:pt idx="18">
                  <c:v>580</c:v>
                </c:pt>
                <c:pt idx="19">
                  <c:v>551</c:v>
                </c:pt>
                <c:pt idx="20">
                  <c:v>364</c:v>
                </c:pt>
                <c:pt idx="21">
                  <c:v>434</c:v>
                </c:pt>
                <c:pt idx="22">
                  <c:v>440</c:v>
                </c:pt>
                <c:pt idx="23">
                  <c:v>562</c:v>
                </c:pt>
                <c:pt idx="24">
                  <c:v>350</c:v>
                </c:pt>
                <c:pt idx="25">
                  <c:v>393</c:v>
                </c:pt>
                <c:pt idx="26">
                  <c:v>451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6F-453A-B442-8888D6CEC8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66983184"/>
        <c:axId val="941604160"/>
      </c:lineChart>
      <c:catAx>
        <c:axId val="1166983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41604160"/>
        <c:crosses val="autoZero"/>
        <c:auto val="1"/>
        <c:lblAlgn val="ctr"/>
        <c:lblOffset val="100"/>
        <c:noMultiLvlLbl val="0"/>
      </c:catAx>
      <c:valAx>
        <c:axId val="94160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66983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9114332246933616E-2"/>
          <c:y val="0.11176982010162403"/>
          <c:w val="0.95224710881084695"/>
          <c:h val="0.666131441424183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Grafica_presentación!$P$13</c:f>
              <c:strCache>
                <c:ptCount val="1"/>
                <c:pt idx="0">
                  <c:v>Asma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Grafica_presentación!$N$97:$O$138</c:f>
              <c:strCache>
                <c:ptCount val="42"/>
                <c:pt idx="0">
                  <c:v>1/06/2020</c:v>
                </c:pt>
                <c:pt idx="1">
                  <c:v>2/06/2020</c:v>
                </c:pt>
                <c:pt idx="2">
                  <c:v>3/06/2020</c:v>
                </c:pt>
                <c:pt idx="3">
                  <c:v>4/06/2020</c:v>
                </c:pt>
                <c:pt idx="4">
                  <c:v>5/06/2020</c:v>
                </c:pt>
                <c:pt idx="5">
                  <c:v>6/06/2020</c:v>
                </c:pt>
                <c:pt idx="6">
                  <c:v>7/06/2020</c:v>
                </c:pt>
                <c:pt idx="7">
                  <c:v>8/06/2020</c:v>
                </c:pt>
                <c:pt idx="8">
                  <c:v>9/06/2020</c:v>
                </c:pt>
                <c:pt idx="9">
                  <c:v>10/06/2020</c:v>
                </c:pt>
                <c:pt idx="10">
                  <c:v>11/06/2020</c:v>
                </c:pt>
                <c:pt idx="11">
                  <c:v>12/06/2020</c:v>
                </c:pt>
                <c:pt idx="12">
                  <c:v>13/06/2020</c:v>
                </c:pt>
                <c:pt idx="13">
                  <c:v>14/06/2020</c:v>
                </c:pt>
                <c:pt idx="14">
                  <c:v>15/06/2020</c:v>
                </c:pt>
                <c:pt idx="15">
                  <c:v>16/06/2020</c:v>
                </c:pt>
                <c:pt idx="16">
                  <c:v>17/06/2020</c:v>
                </c:pt>
                <c:pt idx="17">
                  <c:v>18/06/2020</c:v>
                </c:pt>
                <c:pt idx="18">
                  <c:v>19/06/2020</c:v>
                </c:pt>
                <c:pt idx="19">
                  <c:v>20/06/2020</c:v>
                </c:pt>
                <c:pt idx="20">
                  <c:v>21/06/2020</c:v>
                </c:pt>
                <c:pt idx="21">
                  <c:v>22/06/2020</c:v>
                </c:pt>
                <c:pt idx="22">
                  <c:v>23/06/2020</c:v>
                </c:pt>
                <c:pt idx="23">
                  <c:v>24/06/2020</c:v>
                </c:pt>
                <c:pt idx="24">
                  <c:v>25/06/2020</c:v>
                </c:pt>
                <c:pt idx="25">
                  <c:v>26/06/2020</c:v>
                </c:pt>
                <c:pt idx="26">
                  <c:v>27/06/2020</c:v>
                </c:pt>
                <c:pt idx="27">
                  <c:v>28/06/2020</c:v>
                </c:pt>
                <c:pt idx="28">
                  <c:v>29/06/2020</c:v>
                </c:pt>
                <c:pt idx="29">
                  <c:v>30/06/2020</c:v>
                </c:pt>
                <c:pt idx="30">
                  <c:v>1/07/2020</c:v>
                </c:pt>
                <c:pt idx="31">
                  <c:v>2/07/2020</c:v>
                </c:pt>
                <c:pt idx="32">
                  <c:v>3/07/2020</c:v>
                </c:pt>
                <c:pt idx="33">
                  <c:v>4/07/2020</c:v>
                </c:pt>
                <c:pt idx="34">
                  <c:v>5/07/2020</c:v>
                </c:pt>
                <c:pt idx="35">
                  <c:v>6/07/2020</c:v>
                </c:pt>
                <c:pt idx="36">
                  <c:v>7/07/2020</c:v>
                </c:pt>
                <c:pt idx="37">
                  <c:v>8/07/2020</c:v>
                </c:pt>
                <c:pt idx="38">
                  <c:v>9/07/2020</c:v>
                </c:pt>
                <c:pt idx="39">
                  <c:v>10/07/2020</c:v>
                </c:pt>
                <c:pt idx="40">
                  <c:v>11/07/2020</c:v>
                </c:pt>
                <c:pt idx="41">
                  <c:v>12/07/2020</c:v>
                </c:pt>
              </c:strCache>
            </c:strRef>
          </c:cat>
          <c:val>
            <c:numRef>
              <c:f>Grafica_presentación!$P$97:$P$138</c:f>
              <c:numCache>
                <c:formatCode>General</c:formatCode>
                <c:ptCount val="42"/>
                <c:pt idx="1">
                  <c:v>2</c:v>
                </c:pt>
                <c:pt idx="3">
                  <c:v>1</c:v>
                </c:pt>
                <c:pt idx="4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6</c:v>
                </c:pt>
                <c:pt idx="11">
                  <c:v>9</c:v>
                </c:pt>
                <c:pt idx="12">
                  <c:v>9</c:v>
                </c:pt>
                <c:pt idx="14">
                  <c:v>11</c:v>
                </c:pt>
                <c:pt idx="15">
                  <c:v>31</c:v>
                </c:pt>
                <c:pt idx="17">
                  <c:v>2</c:v>
                </c:pt>
                <c:pt idx="23">
                  <c:v>2</c:v>
                </c:pt>
                <c:pt idx="30">
                  <c:v>1</c:v>
                </c:pt>
                <c:pt idx="32">
                  <c:v>1</c:v>
                </c:pt>
                <c:pt idx="35">
                  <c:v>2</c:v>
                </c:pt>
                <c:pt idx="36">
                  <c:v>2</c:v>
                </c:pt>
                <c:pt idx="37">
                  <c:v>1</c:v>
                </c:pt>
                <c:pt idx="3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CE-4013-AACD-375E4C3BF57D}"/>
            </c:ext>
          </c:extLst>
        </c:ser>
        <c:ser>
          <c:idx val="1"/>
          <c:order val="1"/>
          <c:tx>
            <c:strRef>
              <c:f>Grafica_presentación!$Q$13</c:f>
              <c:strCache>
                <c:ptCount val="1"/>
                <c:pt idx="0">
                  <c:v>Coronavirus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Grafica_presentación!$N$97:$O$138</c:f>
              <c:strCache>
                <c:ptCount val="42"/>
                <c:pt idx="0">
                  <c:v>1/06/2020</c:v>
                </c:pt>
                <c:pt idx="1">
                  <c:v>2/06/2020</c:v>
                </c:pt>
                <c:pt idx="2">
                  <c:v>3/06/2020</c:v>
                </c:pt>
                <c:pt idx="3">
                  <c:v>4/06/2020</c:v>
                </c:pt>
                <c:pt idx="4">
                  <c:v>5/06/2020</c:v>
                </c:pt>
                <c:pt idx="5">
                  <c:v>6/06/2020</c:v>
                </c:pt>
                <c:pt idx="6">
                  <c:v>7/06/2020</c:v>
                </c:pt>
                <c:pt idx="7">
                  <c:v>8/06/2020</c:v>
                </c:pt>
                <c:pt idx="8">
                  <c:v>9/06/2020</c:v>
                </c:pt>
                <c:pt idx="9">
                  <c:v>10/06/2020</c:v>
                </c:pt>
                <c:pt idx="10">
                  <c:v>11/06/2020</c:v>
                </c:pt>
                <c:pt idx="11">
                  <c:v>12/06/2020</c:v>
                </c:pt>
                <c:pt idx="12">
                  <c:v>13/06/2020</c:v>
                </c:pt>
                <c:pt idx="13">
                  <c:v>14/06/2020</c:v>
                </c:pt>
                <c:pt idx="14">
                  <c:v>15/06/2020</c:v>
                </c:pt>
                <c:pt idx="15">
                  <c:v>16/06/2020</c:v>
                </c:pt>
                <c:pt idx="16">
                  <c:v>17/06/2020</c:v>
                </c:pt>
                <c:pt idx="17">
                  <c:v>18/06/2020</c:v>
                </c:pt>
                <c:pt idx="18">
                  <c:v>19/06/2020</c:v>
                </c:pt>
                <c:pt idx="19">
                  <c:v>20/06/2020</c:v>
                </c:pt>
                <c:pt idx="20">
                  <c:v>21/06/2020</c:v>
                </c:pt>
                <c:pt idx="21">
                  <c:v>22/06/2020</c:v>
                </c:pt>
                <c:pt idx="22">
                  <c:v>23/06/2020</c:v>
                </c:pt>
                <c:pt idx="23">
                  <c:v>24/06/2020</c:v>
                </c:pt>
                <c:pt idx="24">
                  <c:v>25/06/2020</c:v>
                </c:pt>
                <c:pt idx="25">
                  <c:v>26/06/2020</c:v>
                </c:pt>
                <c:pt idx="26">
                  <c:v>27/06/2020</c:v>
                </c:pt>
                <c:pt idx="27">
                  <c:v>28/06/2020</c:v>
                </c:pt>
                <c:pt idx="28">
                  <c:v>29/06/2020</c:v>
                </c:pt>
                <c:pt idx="29">
                  <c:v>30/06/2020</c:v>
                </c:pt>
                <c:pt idx="30">
                  <c:v>1/07/2020</c:v>
                </c:pt>
                <c:pt idx="31">
                  <c:v>2/07/2020</c:v>
                </c:pt>
                <c:pt idx="32">
                  <c:v>3/07/2020</c:v>
                </c:pt>
                <c:pt idx="33">
                  <c:v>4/07/2020</c:v>
                </c:pt>
                <c:pt idx="34">
                  <c:v>5/07/2020</c:v>
                </c:pt>
                <c:pt idx="35">
                  <c:v>6/07/2020</c:v>
                </c:pt>
                <c:pt idx="36">
                  <c:v>7/07/2020</c:v>
                </c:pt>
                <c:pt idx="37">
                  <c:v>8/07/2020</c:v>
                </c:pt>
                <c:pt idx="38">
                  <c:v>9/07/2020</c:v>
                </c:pt>
                <c:pt idx="39">
                  <c:v>10/07/2020</c:v>
                </c:pt>
                <c:pt idx="40">
                  <c:v>11/07/2020</c:v>
                </c:pt>
                <c:pt idx="41">
                  <c:v>12/07/2020</c:v>
                </c:pt>
              </c:strCache>
            </c:strRef>
          </c:cat>
          <c:val>
            <c:numRef>
              <c:f>Grafica_presentación!$Q$97:$Q$138</c:f>
              <c:numCache>
                <c:formatCode>General</c:formatCode>
                <c:ptCount val="42"/>
                <c:pt idx="0">
                  <c:v>1</c:v>
                </c:pt>
                <c:pt idx="1">
                  <c:v>18</c:v>
                </c:pt>
                <c:pt idx="2">
                  <c:v>13</c:v>
                </c:pt>
                <c:pt idx="3">
                  <c:v>11</c:v>
                </c:pt>
                <c:pt idx="4">
                  <c:v>10</c:v>
                </c:pt>
                <c:pt idx="5">
                  <c:v>13</c:v>
                </c:pt>
                <c:pt idx="6">
                  <c:v>2</c:v>
                </c:pt>
                <c:pt idx="7">
                  <c:v>18</c:v>
                </c:pt>
                <c:pt idx="8">
                  <c:v>13</c:v>
                </c:pt>
                <c:pt idx="9">
                  <c:v>11</c:v>
                </c:pt>
                <c:pt idx="10">
                  <c:v>13</c:v>
                </c:pt>
                <c:pt idx="11">
                  <c:v>12</c:v>
                </c:pt>
                <c:pt idx="12">
                  <c:v>26</c:v>
                </c:pt>
                <c:pt idx="13">
                  <c:v>31</c:v>
                </c:pt>
                <c:pt idx="14">
                  <c:v>16</c:v>
                </c:pt>
                <c:pt idx="15">
                  <c:v>9</c:v>
                </c:pt>
                <c:pt idx="16">
                  <c:v>7</c:v>
                </c:pt>
                <c:pt idx="17">
                  <c:v>303</c:v>
                </c:pt>
                <c:pt idx="18">
                  <c:v>5</c:v>
                </c:pt>
                <c:pt idx="19">
                  <c:v>3</c:v>
                </c:pt>
                <c:pt idx="20">
                  <c:v>5</c:v>
                </c:pt>
                <c:pt idx="21">
                  <c:v>1</c:v>
                </c:pt>
                <c:pt idx="22">
                  <c:v>217</c:v>
                </c:pt>
                <c:pt idx="23">
                  <c:v>165</c:v>
                </c:pt>
                <c:pt idx="24">
                  <c:v>12</c:v>
                </c:pt>
                <c:pt idx="25">
                  <c:v>308</c:v>
                </c:pt>
                <c:pt idx="26">
                  <c:v>7</c:v>
                </c:pt>
                <c:pt idx="27">
                  <c:v>15</c:v>
                </c:pt>
                <c:pt idx="28">
                  <c:v>5</c:v>
                </c:pt>
                <c:pt idx="29">
                  <c:v>335</c:v>
                </c:pt>
                <c:pt idx="30">
                  <c:v>313</c:v>
                </c:pt>
                <c:pt idx="31">
                  <c:v>21</c:v>
                </c:pt>
                <c:pt idx="32">
                  <c:v>176</c:v>
                </c:pt>
                <c:pt idx="33">
                  <c:v>14</c:v>
                </c:pt>
                <c:pt idx="34">
                  <c:v>6</c:v>
                </c:pt>
                <c:pt idx="35">
                  <c:v>360</c:v>
                </c:pt>
                <c:pt idx="36">
                  <c:v>405</c:v>
                </c:pt>
                <c:pt idx="37">
                  <c:v>25</c:v>
                </c:pt>
                <c:pt idx="38">
                  <c:v>427</c:v>
                </c:pt>
                <c:pt idx="39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CE-4013-AACD-375E4C3BF57D}"/>
            </c:ext>
          </c:extLst>
        </c:ser>
        <c:ser>
          <c:idx val="2"/>
          <c:order val="2"/>
          <c:tx>
            <c:strRef>
              <c:f>Grafica_presentación!$R$13</c:f>
              <c:strCache>
                <c:ptCount val="1"/>
                <c:pt idx="0">
                  <c:v>EPOC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Grafica_presentación!$N$97:$O$138</c:f>
              <c:strCache>
                <c:ptCount val="42"/>
                <c:pt idx="0">
                  <c:v>1/06/2020</c:v>
                </c:pt>
                <c:pt idx="1">
                  <c:v>2/06/2020</c:v>
                </c:pt>
                <c:pt idx="2">
                  <c:v>3/06/2020</c:v>
                </c:pt>
                <c:pt idx="3">
                  <c:v>4/06/2020</c:v>
                </c:pt>
                <c:pt idx="4">
                  <c:v>5/06/2020</c:v>
                </c:pt>
                <c:pt idx="5">
                  <c:v>6/06/2020</c:v>
                </c:pt>
                <c:pt idx="6">
                  <c:v>7/06/2020</c:v>
                </c:pt>
                <c:pt idx="7">
                  <c:v>8/06/2020</c:v>
                </c:pt>
                <c:pt idx="8">
                  <c:v>9/06/2020</c:v>
                </c:pt>
                <c:pt idx="9">
                  <c:v>10/06/2020</c:v>
                </c:pt>
                <c:pt idx="10">
                  <c:v>11/06/2020</c:v>
                </c:pt>
                <c:pt idx="11">
                  <c:v>12/06/2020</c:v>
                </c:pt>
                <c:pt idx="12">
                  <c:v>13/06/2020</c:v>
                </c:pt>
                <c:pt idx="13">
                  <c:v>14/06/2020</c:v>
                </c:pt>
                <c:pt idx="14">
                  <c:v>15/06/2020</c:v>
                </c:pt>
                <c:pt idx="15">
                  <c:v>16/06/2020</c:v>
                </c:pt>
                <c:pt idx="16">
                  <c:v>17/06/2020</c:v>
                </c:pt>
                <c:pt idx="17">
                  <c:v>18/06/2020</c:v>
                </c:pt>
                <c:pt idx="18">
                  <c:v>19/06/2020</c:v>
                </c:pt>
                <c:pt idx="19">
                  <c:v>20/06/2020</c:v>
                </c:pt>
                <c:pt idx="20">
                  <c:v>21/06/2020</c:v>
                </c:pt>
                <c:pt idx="21">
                  <c:v>22/06/2020</c:v>
                </c:pt>
                <c:pt idx="22">
                  <c:v>23/06/2020</c:v>
                </c:pt>
                <c:pt idx="23">
                  <c:v>24/06/2020</c:v>
                </c:pt>
                <c:pt idx="24">
                  <c:v>25/06/2020</c:v>
                </c:pt>
                <c:pt idx="25">
                  <c:v>26/06/2020</c:v>
                </c:pt>
                <c:pt idx="26">
                  <c:v>27/06/2020</c:v>
                </c:pt>
                <c:pt idx="27">
                  <c:v>28/06/2020</c:v>
                </c:pt>
                <c:pt idx="28">
                  <c:v>29/06/2020</c:v>
                </c:pt>
                <c:pt idx="29">
                  <c:v>30/06/2020</c:v>
                </c:pt>
                <c:pt idx="30">
                  <c:v>1/07/2020</c:v>
                </c:pt>
                <c:pt idx="31">
                  <c:v>2/07/2020</c:v>
                </c:pt>
                <c:pt idx="32">
                  <c:v>3/07/2020</c:v>
                </c:pt>
                <c:pt idx="33">
                  <c:v>4/07/2020</c:v>
                </c:pt>
                <c:pt idx="34">
                  <c:v>5/07/2020</c:v>
                </c:pt>
                <c:pt idx="35">
                  <c:v>6/07/2020</c:v>
                </c:pt>
                <c:pt idx="36">
                  <c:v>7/07/2020</c:v>
                </c:pt>
                <c:pt idx="37">
                  <c:v>8/07/2020</c:v>
                </c:pt>
                <c:pt idx="38">
                  <c:v>9/07/2020</c:v>
                </c:pt>
                <c:pt idx="39">
                  <c:v>10/07/2020</c:v>
                </c:pt>
                <c:pt idx="40">
                  <c:v>11/07/2020</c:v>
                </c:pt>
                <c:pt idx="41">
                  <c:v>12/07/2020</c:v>
                </c:pt>
              </c:strCache>
            </c:strRef>
          </c:cat>
          <c:val>
            <c:numRef>
              <c:f>Grafica_presentación!$R$97:$R$138</c:f>
              <c:numCache>
                <c:formatCode>General</c:formatCode>
                <c:ptCount val="42"/>
                <c:pt idx="0">
                  <c:v>43</c:v>
                </c:pt>
                <c:pt idx="1">
                  <c:v>52</c:v>
                </c:pt>
                <c:pt idx="2">
                  <c:v>42</c:v>
                </c:pt>
                <c:pt idx="3">
                  <c:v>48</c:v>
                </c:pt>
                <c:pt idx="4">
                  <c:v>36</c:v>
                </c:pt>
                <c:pt idx="6">
                  <c:v>2</c:v>
                </c:pt>
                <c:pt idx="7">
                  <c:v>19</c:v>
                </c:pt>
                <c:pt idx="8">
                  <c:v>35</c:v>
                </c:pt>
                <c:pt idx="9">
                  <c:v>34</c:v>
                </c:pt>
                <c:pt idx="10">
                  <c:v>39</c:v>
                </c:pt>
                <c:pt idx="11">
                  <c:v>36</c:v>
                </c:pt>
                <c:pt idx="15">
                  <c:v>24</c:v>
                </c:pt>
                <c:pt idx="16">
                  <c:v>1</c:v>
                </c:pt>
                <c:pt idx="17">
                  <c:v>27</c:v>
                </c:pt>
                <c:pt idx="22">
                  <c:v>25</c:v>
                </c:pt>
                <c:pt idx="23">
                  <c:v>40</c:v>
                </c:pt>
                <c:pt idx="24">
                  <c:v>35</c:v>
                </c:pt>
                <c:pt idx="25">
                  <c:v>40</c:v>
                </c:pt>
                <c:pt idx="26">
                  <c:v>81</c:v>
                </c:pt>
                <c:pt idx="28">
                  <c:v>1</c:v>
                </c:pt>
                <c:pt idx="30">
                  <c:v>1</c:v>
                </c:pt>
                <c:pt idx="31">
                  <c:v>7</c:v>
                </c:pt>
                <c:pt idx="32">
                  <c:v>35</c:v>
                </c:pt>
                <c:pt idx="33">
                  <c:v>12</c:v>
                </c:pt>
                <c:pt idx="35">
                  <c:v>25</c:v>
                </c:pt>
                <c:pt idx="36">
                  <c:v>31</c:v>
                </c:pt>
                <c:pt idx="37">
                  <c:v>29</c:v>
                </c:pt>
                <c:pt idx="38">
                  <c:v>1</c:v>
                </c:pt>
                <c:pt idx="39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CE-4013-AACD-375E4C3BF57D}"/>
            </c:ext>
          </c:extLst>
        </c:ser>
        <c:ser>
          <c:idx val="3"/>
          <c:order val="3"/>
          <c:tx>
            <c:strRef>
              <c:f>Grafica_presentación!$S$13</c:f>
              <c:strCache>
                <c:ptCount val="1"/>
                <c:pt idx="0">
                  <c:v>IRA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Grafica_presentación!$N$97:$O$138</c:f>
              <c:strCache>
                <c:ptCount val="42"/>
                <c:pt idx="0">
                  <c:v>1/06/2020</c:v>
                </c:pt>
                <c:pt idx="1">
                  <c:v>2/06/2020</c:v>
                </c:pt>
                <c:pt idx="2">
                  <c:v>3/06/2020</c:v>
                </c:pt>
                <c:pt idx="3">
                  <c:v>4/06/2020</c:v>
                </c:pt>
                <c:pt idx="4">
                  <c:v>5/06/2020</c:v>
                </c:pt>
                <c:pt idx="5">
                  <c:v>6/06/2020</c:v>
                </c:pt>
                <c:pt idx="6">
                  <c:v>7/06/2020</c:v>
                </c:pt>
                <c:pt idx="7">
                  <c:v>8/06/2020</c:v>
                </c:pt>
                <c:pt idx="8">
                  <c:v>9/06/2020</c:v>
                </c:pt>
                <c:pt idx="9">
                  <c:v>10/06/2020</c:v>
                </c:pt>
                <c:pt idx="10">
                  <c:v>11/06/2020</c:v>
                </c:pt>
                <c:pt idx="11">
                  <c:v>12/06/2020</c:v>
                </c:pt>
                <c:pt idx="12">
                  <c:v>13/06/2020</c:v>
                </c:pt>
                <c:pt idx="13">
                  <c:v>14/06/2020</c:v>
                </c:pt>
                <c:pt idx="14">
                  <c:v>15/06/2020</c:v>
                </c:pt>
                <c:pt idx="15">
                  <c:v>16/06/2020</c:v>
                </c:pt>
                <c:pt idx="16">
                  <c:v>17/06/2020</c:v>
                </c:pt>
                <c:pt idx="17">
                  <c:v>18/06/2020</c:v>
                </c:pt>
                <c:pt idx="18">
                  <c:v>19/06/2020</c:v>
                </c:pt>
                <c:pt idx="19">
                  <c:v>20/06/2020</c:v>
                </c:pt>
                <c:pt idx="20">
                  <c:v>21/06/2020</c:v>
                </c:pt>
                <c:pt idx="21">
                  <c:v>22/06/2020</c:v>
                </c:pt>
                <c:pt idx="22">
                  <c:v>23/06/2020</c:v>
                </c:pt>
                <c:pt idx="23">
                  <c:v>24/06/2020</c:v>
                </c:pt>
                <c:pt idx="24">
                  <c:v>25/06/2020</c:v>
                </c:pt>
                <c:pt idx="25">
                  <c:v>26/06/2020</c:v>
                </c:pt>
                <c:pt idx="26">
                  <c:v>27/06/2020</c:v>
                </c:pt>
                <c:pt idx="27">
                  <c:v>28/06/2020</c:v>
                </c:pt>
                <c:pt idx="28">
                  <c:v>29/06/2020</c:v>
                </c:pt>
                <c:pt idx="29">
                  <c:v>30/06/2020</c:v>
                </c:pt>
                <c:pt idx="30">
                  <c:v>1/07/2020</c:v>
                </c:pt>
                <c:pt idx="31">
                  <c:v>2/07/2020</c:v>
                </c:pt>
                <c:pt idx="32">
                  <c:v>3/07/2020</c:v>
                </c:pt>
                <c:pt idx="33">
                  <c:v>4/07/2020</c:v>
                </c:pt>
                <c:pt idx="34">
                  <c:v>5/07/2020</c:v>
                </c:pt>
                <c:pt idx="35">
                  <c:v>6/07/2020</c:v>
                </c:pt>
                <c:pt idx="36">
                  <c:v>7/07/2020</c:v>
                </c:pt>
                <c:pt idx="37">
                  <c:v>8/07/2020</c:v>
                </c:pt>
                <c:pt idx="38">
                  <c:v>9/07/2020</c:v>
                </c:pt>
                <c:pt idx="39">
                  <c:v>10/07/2020</c:v>
                </c:pt>
                <c:pt idx="40">
                  <c:v>11/07/2020</c:v>
                </c:pt>
                <c:pt idx="41">
                  <c:v>12/07/2020</c:v>
                </c:pt>
              </c:strCache>
            </c:strRef>
          </c:cat>
          <c:val>
            <c:numRef>
              <c:f>Grafica_presentación!$S$97:$S$138</c:f>
              <c:numCache>
                <c:formatCode>General</c:formatCode>
                <c:ptCount val="42"/>
                <c:pt idx="0">
                  <c:v>49</c:v>
                </c:pt>
                <c:pt idx="1">
                  <c:v>48</c:v>
                </c:pt>
                <c:pt idx="2">
                  <c:v>26</c:v>
                </c:pt>
                <c:pt idx="3">
                  <c:v>35</c:v>
                </c:pt>
                <c:pt idx="4">
                  <c:v>31</c:v>
                </c:pt>
                <c:pt idx="5">
                  <c:v>11</c:v>
                </c:pt>
                <c:pt idx="6">
                  <c:v>7</c:v>
                </c:pt>
                <c:pt idx="7">
                  <c:v>49</c:v>
                </c:pt>
                <c:pt idx="8">
                  <c:v>36</c:v>
                </c:pt>
                <c:pt idx="9">
                  <c:v>31</c:v>
                </c:pt>
                <c:pt idx="10">
                  <c:v>29</c:v>
                </c:pt>
                <c:pt idx="11">
                  <c:v>33</c:v>
                </c:pt>
                <c:pt idx="12">
                  <c:v>11</c:v>
                </c:pt>
                <c:pt idx="13">
                  <c:v>2</c:v>
                </c:pt>
                <c:pt idx="14">
                  <c:v>2</c:v>
                </c:pt>
                <c:pt idx="15">
                  <c:v>15</c:v>
                </c:pt>
                <c:pt idx="16">
                  <c:v>17</c:v>
                </c:pt>
                <c:pt idx="17">
                  <c:v>42</c:v>
                </c:pt>
                <c:pt idx="18">
                  <c:v>29</c:v>
                </c:pt>
                <c:pt idx="19">
                  <c:v>8</c:v>
                </c:pt>
                <c:pt idx="20">
                  <c:v>6</c:v>
                </c:pt>
                <c:pt idx="21">
                  <c:v>9</c:v>
                </c:pt>
                <c:pt idx="22">
                  <c:v>46</c:v>
                </c:pt>
                <c:pt idx="23">
                  <c:v>44</c:v>
                </c:pt>
                <c:pt idx="24">
                  <c:v>40</c:v>
                </c:pt>
                <c:pt idx="25">
                  <c:v>112</c:v>
                </c:pt>
                <c:pt idx="26">
                  <c:v>16</c:v>
                </c:pt>
                <c:pt idx="27">
                  <c:v>46</c:v>
                </c:pt>
                <c:pt idx="28">
                  <c:v>20</c:v>
                </c:pt>
                <c:pt idx="29">
                  <c:v>23</c:v>
                </c:pt>
                <c:pt idx="30">
                  <c:v>53</c:v>
                </c:pt>
                <c:pt idx="31">
                  <c:v>47</c:v>
                </c:pt>
                <c:pt idx="32">
                  <c:v>13</c:v>
                </c:pt>
                <c:pt idx="33">
                  <c:v>38</c:v>
                </c:pt>
                <c:pt idx="34">
                  <c:v>36</c:v>
                </c:pt>
                <c:pt idx="35">
                  <c:v>68</c:v>
                </c:pt>
                <c:pt idx="36">
                  <c:v>51</c:v>
                </c:pt>
                <c:pt idx="37">
                  <c:v>44</c:v>
                </c:pt>
                <c:pt idx="38">
                  <c:v>56</c:v>
                </c:pt>
                <c:pt idx="39">
                  <c:v>41</c:v>
                </c:pt>
                <c:pt idx="40">
                  <c:v>15</c:v>
                </c:pt>
                <c:pt idx="4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CE-4013-AACD-375E4C3BF57D}"/>
            </c:ext>
          </c:extLst>
        </c:ser>
        <c:ser>
          <c:idx val="4"/>
          <c:order val="4"/>
          <c:tx>
            <c:strRef>
              <c:f>Grafica_presentación!$T$13</c:f>
              <c:strCache>
                <c:ptCount val="1"/>
                <c:pt idx="0">
                  <c:v>Neumonía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Grafica_presentación!$N$97:$O$138</c:f>
              <c:strCache>
                <c:ptCount val="42"/>
                <c:pt idx="0">
                  <c:v>1/06/2020</c:v>
                </c:pt>
                <c:pt idx="1">
                  <c:v>2/06/2020</c:v>
                </c:pt>
                <c:pt idx="2">
                  <c:v>3/06/2020</c:v>
                </c:pt>
                <c:pt idx="3">
                  <c:v>4/06/2020</c:v>
                </c:pt>
                <c:pt idx="4">
                  <c:v>5/06/2020</c:v>
                </c:pt>
                <c:pt idx="5">
                  <c:v>6/06/2020</c:v>
                </c:pt>
                <c:pt idx="6">
                  <c:v>7/06/2020</c:v>
                </c:pt>
                <c:pt idx="7">
                  <c:v>8/06/2020</c:v>
                </c:pt>
                <c:pt idx="8">
                  <c:v>9/06/2020</c:v>
                </c:pt>
                <c:pt idx="9">
                  <c:v>10/06/2020</c:v>
                </c:pt>
                <c:pt idx="10">
                  <c:v>11/06/2020</c:v>
                </c:pt>
                <c:pt idx="11">
                  <c:v>12/06/2020</c:v>
                </c:pt>
                <c:pt idx="12">
                  <c:v>13/06/2020</c:v>
                </c:pt>
                <c:pt idx="13">
                  <c:v>14/06/2020</c:v>
                </c:pt>
                <c:pt idx="14">
                  <c:v>15/06/2020</c:v>
                </c:pt>
                <c:pt idx="15">
                  <c:v>16/06/2020</c:v>
                </c:pt>
                <c:pt idx="16">
                  <c:v>17/06/2020</c:v>
                </c:pt>
                <c:pt idx="17">
                  <c:v>18/06/2020</c:v>
                </c:pt>
                <c:pt idx="18">
                  <c:v>19/06/2020</c:v>
                </c:pt>
                <c:pt idx="19">
                  <c:v>20/06/2020</c:v>
                </c:pt>
                <c:pt idx="20">
                  <c:v>21/06/2020</c:v>
                </c:pt>
                <c:pt idx="21">
                  <c:v>22/06/2020</c:v>
                </c:pt>
                <c:pt idx="22">
                  <c:v>23/06/2020</c:v>
                </c:pt>
                <c:pt idx="23">
                  <c:v>24/06/2020</c:v>
                </c:pt>
                <c:pt idx="24">
                  <c:v>25/06/2020</c:v>
                </c:pt>
                <c:pt idx="25">
                  <c:v>26/06/2020</c:v>
                </c:pt>
                <c:pt idx="26">
                  <c:v>27/06/2020</c:v>
                </c:pt>
                <c:pt idx="27">
                  <c:v>28/06/2020</c:v>
                </c:pt>
                <c:pt idx="28">
                  <c:v>29/06/2020</c:v>
                </c:pt>
                <c:pt idx="29">
                  <c:v>30/06/2020</c:v>
                </c:pt>
                <c:pt idx="30">
                  <c:v>1/07/2020</c:v>
                </c:pt>
                <c:pt idx="31">
                  <c:v>2/07/2020</c:v>
                </c:pt>
                <c:pt idx="32">
                  <c:v>3/07/2020</c:v>
                </c:pt>
                <c:pt idx="33">
                  <c:v>4/07/2020</c:v>
                </c:pt>
                <c:pt idx="34">
                  <c:v>5/07/2020</c:v>
                </c:pt>
                <c:pt idx="35">
                  <c:v>6/07/2020</c:v>
                </c:pt>
                <c:pt idx="36">
                  <c:v>7/07/2020</c:v>
                </c:pt>
                <c:pt idx="37">
                  <c:v>8/07/2020</c:v>
                </c:pt>
                <c:pt idx="38">
                  <c:v>9/07/2020</c:v>
                </c:pt>
                <c:pt idx="39">
                  <c:v>10/07/2020</c:v>
                </c:pt>
                <c:pt idx="40">
                  <c:v>11/07/2020</c:v>
                </c:pt>
                <c:pt idx="41">
                  <c:v>12/07/2020</c:v>
                </c:pt>
              </c:strCache>
            </c:strRef>
          </c:cat>
          <c:val>
            <c:numRef>
              <c:f>Grafica_presentación!$T$97:$T$138</c:f>
              <c:numCache>
                <c:formatCode>General</c:formatCode>
                <c:ptCount val="42"/>
                <c:pt idx="0">
                  <c:v>40</c:v>
                </c:pt>
                <c:pt idx="1">
                  <c:v>28</c:v>
                </c:pt>
                <c:pt idx="2">
                  <c:v>37</c:v>
                </c:pt>
                <c:pt idx="3">
                  <c:v>30</c:v>
                </c:pt>
                <c:pt idx="4">
                  <c:v>25</c:v>
                </c:pt>
                <c:pt idx="5">
                  <c:v>4</c:v>
                </c:pt>
                <c:pt idx="6">
                  <c:v>21</c:v>
                </c:pt>
                <c:pt idx="7">
                  <c:v>26</c:v>
                </c:pt>
                <c:pt idx="8">
                  <c:v>31</c:v>
                </c:pt>
                <c:pt idx="9">
                  <c:v>28</c:v>
                </c:pt>
                <c:pt idx="10">
                  <c:v>30</c:v>
                </c:pt>
                <c:pt idx="11">
                  <c:v>18</c:v>
                </c:pt>
                <c:pt idx="12">
                  <c:v>7</c:v>
                </c:pt>
                <c:pt idx="13">
                  <c:v>7</c:v>
                </c:pt>
                <c:pt idx="14">
                  <c:v>19</c:v>
                </c:pt>
                <c:pt idx="15">
                  <c:v>29</c:v>
                </c:pt>
                <c:pt idx="16">
                  <c:v>8</c:v>
                </c:pt>
                <c:pt idx="17">
                  <c:v>32</c:v>
                </c:pt>
                <c:pt idx="18">
                  <c:v>88</c:v>
                </c:pt>
                <c:pt idx="19">
                  <c:v>61</c:v>
                </c:pt>
                <c:pt idx="20">
                  <c:v>26</c:v>
                </c:pt>
                <c:pt idx="21">
                  <c:v>107</c:v>
                </c:pt>
                <c:pt idx="22">
                  <c:v>160</c:v>
                </c:pt>
                <c:pt idx="23">
                  <c:v>32</c:v>
                </c:pt>
                <c:pt idx="24">
                  <c:v>18</c:v>
                </c:pt>
                <c:pt idx="25">
                  <c:v>28</c:v>
                </c:pt>
                <c:pt idx="26">
                  <c:v>13</c:v>
                </c:pt>
                <c:pt idx="27">
                  <c:v>22</c:v>
                </c:pt>
                <c:pt idx="28">
                  <c:v>22</c:v>
                </c:pt>
                <c:pt idx="29">
                  <c:v>17</c:v>
                </c:pt>
                <c:pt idx="30">
                  <c:v>27</c:v>
                </c:pt>
                <c:pt idx="31">
                  <c:v>419</c:v>
                </c:pt>
                <c:pt idx="32">
                  <c:v>187</c:v>
                </c:pt>
                <c:pt idx="33">
                  <c:v>27</c:v>
                </c:pt>
                <c:pt idx="34">
                  <c:v>9</c:v>
                </c:pt>
                <c:pt idx="35">
                  <c:v>56</c:v>
                </c:pt>
                <c:pt idx="36">
                  <c:v>44</c:v>
                </c:pt>
                <c:pt idx="37">
                  <c:v>27</c:v>
                </c:pt>
                <c:pt idx="38">
                  <c:v>26</c:v>
                </c:pt>
                <c:pt idx="39">
                  <c:v>48</c:v>
                </c:pt>
                <c:pt idx="40">
                  <c:v>274</c:v>
                </c:pt>
                <c:pt idx="4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CE-4013-AACD-375E4C3BF5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12752480"/>
        <c:axId val="162799440"/>
      </c:barChart>
      <c:catAx>
        <c:axId val="201275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2799440"/>
        <c:crosses val="autoZero"/>
        <c:auto val="1"/>
        <c:lblAlgn val="ctr"/>
        <c:lblOffset val="100"/>
        <c:noMultiLvlLbl val="1"/>
      </c:catAx>
      <c:valAx>
        <c:axId val="16279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1275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879131827386987"/>
          <c:y val="0.94831466906546824"/>
          <c:w val="0.36488560520511104"/>
          <c:h val="5.16853309345317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000" b="1" i="0" baseline="0">
                <a:effectLst/>
              </a:rPr>
              <a:t>Casos confirmados acumulados en Bogotá comparado con el resto del país y total Colombia a julio 12/2020</a:t>
            </a:r>
            <a:endParaRPr lang="es-CO" sz="10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Bogotá!$C$2</c:f>
              <c:strCache>
                <c:ptCount val="1"/>
                <c:pt idx="0">
                  <c:v>Colombia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multiLvlStrRef>
              <c:f>Bogotá!$A$45:$B$131</c:f>
              <c:multiLvlStrCache>
                <c:ptCount val="87"/>
                <c:lvl>
                  <c:pt idx="0">
                    <c:v>17-abr</c:v>
                  </c:pt>
                  <c:pt idx="1">
                    <c:v>18-abr</c:v>
                  </c:pt>
                  <c:pt idx="2">
                    <c:v>19-abr</c:v>
                  </c:pt>
                  <c:pt idx="3">
                    <c:v>20-abr</c:v>
                  </c:pt>
                  <c:pt idx="4">
                    <c:v>21-abr</c:v>
                  </c:pt>
                  <c:pt idx="5">
                    <c:v>22-abr</c:v>
                  </c:pt>
                  <c:pt idx="6">
                    <c:v>23-abr</c:v>
                  </c:pt>
                  <c:pt idx="7">
                    <c:v>24-abr</c:v>
                  </c:pt>
                  <c:pt idx="8">
                    <c:v>25-abr</c:v>
                  </c:pt>
                  <c:pt idx="9">
                    <c:v>26-abr</c:v>
                  </c:pt>
                  <c:pt idx="10">
                    <c:v>27-abr</c:v>
                  </c:pt>
                  <c:pt idx="11">
                    <c:v>28-abr</c:v>
                  </c:pt>
                  <c:pt idx="12">
                    <c:v>29-abr</c:v>
                  </c:pt>
                  <c:pt idx="13">
                    <c:v>30-abr</c:v>
                  </c:pt>
                  <c:pt idx="14">
                    <c:v>1-may</c:v>
                  </c:pt>
                  <c:pt idx="15">
                    <c:v>2-may</c:v>
                  </c:pt>
                  <c:pt idx="16">
                    <c:v>3-may</c:v>
                  </c:pt>
                  <c:pt idx="17">
                    <c:v>4-may</c:v>
                  </c:pt>
                  <c:pt idx="18">
                    <c:v>5-may</c:v>
                  </c:pt>
                  <c:pt idx="19">
                    <c:v>6-may</c:v>
                  </c:pt>
                  <c:pt idx="20">
                    <c:v>7-may</c:v>
                  </c:pt>
                  <c:pt idx="21">
                    <c:v>8-may</c:v>
                  </c:pt>
                  <c:pt idx="22">
                    <c:v>9-may</c:v>
                  </c:pt>
                  <c:pt idx="23">
                    <c:v>10-may</c:v>
                  </c:pt>
                  <c:pt idx="24">
                    <c:v>11-may</c:v>
                  </c:pt>
                  <c:pt idx="25">
                    <c:v>12-may</c:v>
                  </c:pt>
                  <c:pt idx="26">
                    <c:v>13-may</c:v>
                  </c:pt>
                  <c:pt idx="27">
                    <c:v>14-may</c:v>
                  </c:pt>
                  <c:pt idx="28">
                    <c:v>15-may</c:v>
                  </c:pt>
                  <c:pt idx="29">
                    <c:v>16-may</c:v>
                  </c:pt>
                  <c:pt idx="30">
                    <c:v>17-may</c:v>
                  </c:pt>
                  <c:pt idx="31">
                    <c:v>18-may</c:v>
                  </c:pt>
                  <c:pt idx="32">
                    <c:v>19-may</c:v>
                  </c:pt>
                  <c:pt idx="33">
                    <c:v>20-may</c:v>
                  </c:pt>
                  <c:pt idx="34">
                    <c:v>21-may</c:v>
                  </c:pt>
                  <c:pt idx="35">
                    <c:v>22-may</c:v>
                  </c:pt>
                  <c:pt idx="36">
                    <c:v>23-may</c:v>
                  </c:pt>
                  <c:pt idx="37">
                    <c:v>24-may</c:v>
                  </c:pt>
                  <c:pt idx="38">
                    <c:v>25-may</c:v>
                  </c:pt>
                  <c:pt idx="39">
                    <c:v>26-may</c:v>
                  </c:pt>
                  <c:pt idx="40">
                    <c:v>27-may</c:v>
                  </c:pt>
                  <c:pt idx="41">
                    <c:v>28-may</c:v>
                  </c:pt>
                  <c:pt idx="42">
                    <c:v>29-may</c:v>
                  </c:pt>
                  <c:pt idx="43">
                    <c:v>30-may</c:v>
                  </c:pt>
                  <c:pt idx="44">
                    <c:v>31-may</c:v>
                  </c:pt>
                  <c:pt idx="45">
                    <c:v>1-jun</c:v>
                  </c:pt>
                  <c:pt idx="46">
                    <c:v>2-jun</c:v>
                  </c:pt>
                  <c:pt idx="47">
                    <c:v>3-jun</c:v>
                  </c:pt>
                  <c:pt idx="48">
                    <c:v>4-jun</c:v>
                  </c:pt>
                  <c:pt idx="49">
                    <c:v>5-jun</c:v>
                  </c:pt>
                  <c:pt idx="50">
                    <c:v>6-jun</c:v>
                  </c:pt>
                  <c:pt idx="51">
                    <c:v>7-jun</c:v>
                  </c:pt>
                  <c:pt idx="52">
                    <c:v>8-jun</c:v>
                  </c:pt>
                  <c:pt idx="53">
                    <c:v>9-jun</c:v>
                  </c:pt>
                  <c:pt idx="54">
                    <c:v>10-jun</c:v>
                  </c:pt>
                  <c:pt idx="55">
                    <c:v>11-jun</c:v>
                  </c:pt>
                  <c:pt idx="56">
                    <c:v>12-jun</c:v>
                  </c:pt>
                  <c:pt idx="57">
                    <c:v>13-jun</c:v>
                  </c:pt>
                  <c:pt idx="58">
                    <c:v>14-jun</c:v>
                  </c:pt>
                  <c:pt idx="59">
                    <c:v>15-jun</c:v>
                  </c:pt>
                  <c:pt idx="60">
                    <c:v>16-jun</c:v>
                  </c:pt>
                  <c:pt idx="61">
                    <c:v>17-jun</c:v>
                  </c:pt>
                  <c:pt idx="62">
                    <c:v>18-jun</c:v>
                  </c:pt>
                  <c:pt idx="63">
                    <c:v>19-jun</c:v>
                  </c:pt>
                  <c:pt idx="64">
                    <c:v>20-jun</c:v>
                  </c:pt>
                  <c:pt idx="65">
                    <c:v>21-jun</c:v>
                  </c:pt>
                  <c:pt idx="66">
                    <c:v>22-jun</c:v>
                  </c:pt>
                  <c:pt idx="67">
                    <c:v>23-jun</c:v>
                  </c:pt>
                  <c:pt idx="68">
                    <c:v>24-jun</c:v>
                  </c:pt>
                  <c:pt idx="69">
                    <c:v>25-jun</c:v>
                  </c:pt>
                  <c:pt idx="70">
                    <c:v>26-jun</c:v>
                  </c:pt>
                  <c:pt idx="71">
                    <c:v>27-jun</c:v>
                  </c:pt>
                  <c:pt idx="72">
                    <c:v>28-jun</c:v>
                  </c:pt>
                  <c:pt idx="73">
                    <c:v>29-jun</c:v>
                  </c:pt>
                  <c:pt idx="74">
                    <c:v>30-jun</c:v>
                  </c:pt>
                  <c:pt idx="75">
                    <c:v>1-jul</c:v>
                  </c:pt>
                  <c:pt idx="76">
                    <c:v>2-jul</c:v>
                  </c:pt>
                  <c:pt idx="77">
                    <c:v>3-jul</c:v>
                  </c:pt>
                  <c:pt idx="78">
                    <c:v>4-jul</c:v>
                  </c:pt>
                  <c:pt idx="79">
                    <c:v>5-jul</c:v>
                  </c:pt>
                  <c:pt idx="80">
                    <c:v>6-jul</c:v>
                  </c:pt>
                  <c:pt idx="81">
                    <c:v>7-jul</c:v>
                  </c:pt>
                  <c:pt idx="82">
                    <c:v>8-jul</c:v>
                  </c:pt>
                  <c:pt idx="83">
                    <c:v>9-jul</c:v>
                  </c:pt>
                  <c:pt idx="84">
                    <c:v>10-jul</c:v>
                  </c:pt>
                  <c:pt idx="85">
                    <c:v>11-jul</c:v>
                  </c:pt>
                  <c:pt idx="86">
                    <c:v>12-jul</c:v>
                  </c:pt>
                </c:lvl>
                <c:lvl>
                  <c:pt idx="45">
                    <c:v>Cierre Kennedy</c:v>
                  </c:pt>
                  <c:pt idx="60">
                    <c:v>Reapertura Kennedy</c:v>
                  </c:pt>
                </c:lvl>
              </c:multiLvlStrCache>
            </c:multiLvlStrRef>
          </c:cat>
          <c:val>
            <c:numRef>
              <c:f>Bogotá!$C$45:$C$131</c:f>
              <c:numCache>
                <c:formatCode>General</c:formatCode>
                <c:ptCount val="87"/>
                <c:pt idx="0">
                  <c:v>3439</c:v>
                </c:pt>
                <c:pt idx="1">
                  <c:v>3621</c:v>
                </c:pt>
                <c:pt idx="2">
                  <c:v>3792</c:v>
                </c:pt>
                <c:pt idx="3">
                  <c:v>3977</c:v>
                </c:pt>
                <c:pt idx="4">
                  <c:v>4149</c:v>
                </c:pt>
                <c:pt idx="5">
                  <c:v>4356</c:v>
                </c:pt>
                <c:pt idx="6">
                  <c:v>4561</c:v>
                </c:pt>
                <c:pt idx="7">
                  <c:v>4881</c:v>
                </c:pt>
                <c:pt idx="8">
                  <c:v>5142</c:v>
                </c:pt>
                <c:pt idx="9">
                  <c:v>5379</c:v>
                </c:pt>
                <c:pt idx="10">
                  <c:v>5597</c:v>
                </c:pt>
                <c:pt idx="11">
                  <c:v>5949</c:v>
                </c:pt>
                <c:pt idx="12">
                  <c:v>6211</c:v>
                </c:pt>
                <c:pt idx="13">
                  <c:v>6507</c:v>
                </c:pt>
                <c:pt idx="14">
                  <c:v>7006</c:v>
                </c:pt>
                <c:pt idx="15">
                  <c:v>7285</c:v>
                </c:pt>
                <c:pt idx="16">
                  <c:v>7668</c:v>
                </c:pt>
                <c:pt idx="17">
                  <c:v>7973</c:v>
                </c:pt>
                <c:pt idx="18">
                  <c:v>8613</c:v>
                </c:pt>
                <c:pt idx="19">
                  <c:v>8959</c:v>
                </c:pt>
                <c:pt idx="20">
                  <c:v>9456</c:v>
                </c:pt>
                <c:pt idx="21">
                  <c:v>10051</c:v>
                </c:pt>
                <c:pt idx="22">
                  <c:v>10495</c:v>
                </c:pt>
                <c:pt idx="23">
                  <c:v>11063</c:v>
                </c:pt>
                <c:pt idx="24">
                  <c:v>11613</c:v>
                </c:pt>
                <c:pt idx="25">
                  <c:v>12272</c:v>
                </c:pt>
                <c:pt idx="26">
                  <c:v>12930</c:v>
                </c:pt>
                <c:pt idx="27">
                  <c:v>13610</c:v>
                </c:pt>
                <c:pt idx="28">
                  <c:v>14216</c:v>
                </c:pt>
                <c:pt idx="29">
                  <c:v>14939</c:v>
                </c:pt>
                <c:pt idx="30">
                  <c:v>15574</c:v>
                </c:pt>
                <c:pt idx="31">
                  <c:v>16295</c:v>
                </c:pt>
                <c:pt idx="32">
                  <c:v>16935</c:v>
                </c:pt>
                <c:pt idx="33">
                  <c:v>17687</c:v>
                </c:pt>
                <c:pt idx="34">
                  <c:v>18330</c:v>
                </c:pt>
                <c:pt idx="35">
                  <c:v>19131</c:v>
                </c:pt>
                <c:pt idx="36">
                  <c:v>20177</c:v>
                </c:pt>
                <c:pt idx="37">
                  <c:v>21175</c:v>
                </c:pt>
                <c:pt idx="38">
                  <c:v>21981</c:v>
                </c:pt>
                <c:pt idx="39">
                  <c:v>23003</c:v>
                </c:pt>
                <c:pt idx="40">
                  <c:v>24104</c:v>
                </c:pt>
                <c:pt idx="41">
                  <c:v>25366</c:v>
                </c:pt>
                <c:pt idx="42">
                  <c:v>26688</c:v>
                </c:pt>
                <c:pt idx="43">
                  <c:v>28236</c:v>
                </c:pt>
                <c:pt idx="44">
                  <c:v>29383</c:v>
                </c:pt>
                <c:pt idx="45">
                  <c:v>30493</c:v>
                </c:pt>
                <c:pt idx="46">
                  <c:v>31833</c:v>
                </c:pt>
                <c:pt idx="47">
                  <c:v>33354</c:v>
                </c:pt>
                <c:pt idx="48">
                  <c:v>35120</c:v>
                </c:pt>
                <c:pt idx="49">
                  <c:v>36635</c:v>
                </c:pt>
                <c:pt idx="50">
                  <c:v>38027</c:v>
                </c:pt>
                <c:pt idx="51">
                  <c:v>39238</c:v>
                </c:pt>
                <c:pt idx="52">
                  <c:v>40719</c:v>
                </c:pt>
                <c:pt idx="53">
                  <c:v>42078</c:v>
                </c:pt>
                <c:pt idx="54">
                  <c:v>43682</c:v>
                </c:pt>
                <c:pt idx="55">
                  <c:v>45212</c:v>
                </c:pt>
                <c:pt idx="56">
                  <c:v>46858</c:v>
                </c:pt>
                <c:pt idx="57">
                  <c:v>48746</c:v>
                </c:pt>
                <c:pt idx="58">
                  <c:v>50939</c:v>
                </c:pt>
                <c:pt idx="59">
                  <c:v>53063</c:v>
                </c:pt>
                <c:pt idx="60">
                  <c:v>54931</c:v>
                </c:pt>
                <c:pt idx="61">
                  <c:v>57046</c:v>
                </c:pt>
                <c:pt idx="62">
                  <c:v>60217</c:v>
                </c:pt>
                <c:pt idx="63">
                  <c:v>63276</c:v>
                </c:pt>
                <c:pt idx="64">
                  <c:v>65663</c:v>
                </c:pt>
                <c:pt idx="65">
                  <c:v>68652</c:v>
                </c:pt>
                <c:pt idx="66">
                  <c:v>71183</c:v>
                </c:pt>
                <c:pt idx="67">
                  <c:v>73572</c:v>
                </c:pt>
                <c:pt idx="68">
                  <c:v>77113</c:v>
                </c:pt>
                <c:pt idx="69">
                  <c:v>80599</c:v>
                </c:pt>
                <c:pt idx="70">
                  <c:v>84442</c:v>
                </c:pt>
                <c:pt idx="71">
                  <c:v>88591</c:v>
                </c:pt>
                <c:pt idx="72">
                  <c:v>91769</c:v>
                </c:pt>
                <c:pt idx="73">
                  <c:v>95043</c:v>
                </c:pt>
                <c:pt idx="74">
                  <c:v>97846</c:v>
                </c:pt>
                <c:pt idx="75">
                  <c:v>102009</c:v>
                </c:pt>
                <c:pt idx="76">
                  <c:v>106110</c:v>
                </c:pt>
                <c:pt idx="77">
                  <c:v>109505</c:v>
                </c:pt>
                <c:pt idx="78">
                  <c:v>113389</c:v>
                </c:pt>
                <c:pt idx="79">
                  <c:v>117110</c:v>
                </c:pt>
                <c:pt idx="80">
                  <c:v>120281</c:v>
                </c:pt>
                <c:pt idx="81">
                  <c:v>124494</c:v>
                </c:pt>
                <c:pt idx="82">
                  <c:v>128638</c:v>
                </c:pt>
                <c:pt idx="83">
                  <c:v>133973</c:v>
                </c:pt>
                <c:pt idx="84">
                  <c:v>140776</c:v>
                </c:pt>
                <c:pt idx="85">
                  <c:v>145362</c:v>
                </c:pt>
                <c:pt idx="86">
                  <c:v>150445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C61-45E5-924F-3A8E78A58B5D}"/>
            </c:ext>
          </c:extLst>
        </c:ser>
        <c:ser>
          <c:idx val="1"/>
          <c:order val="1"/>
          <c:tx>
            <c:strRef>
              <c:f>Bogotá!$D$2</c:f>
              <c:strCache>
                <c:ptCount val="1"/>
                <c:pt idx="0">
                  <c:v>Bogotá D.C.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multiLvlStrRef>
              <c:f>Bogotá!$A$45:$B$131</c:f>
              <c:multiLvlStrCache>
                <c:ptCount val="87"/>
                <c:lvl>
                  <c:pt idx="0">
                    <c:v>17-abr</c:v>
                  </c:pt>
                  <c:pt idx="1">
                    <c:v>18-abr</c:v>
                  </c:pt>
                  <c:pt idx="2">
                    <c:v>19-abr</c:v>
                  </c:pt>
                  <c:pt idx="3">
                    <c:v>20-abr</c:v>
                  </c:pt>
                  <c:pt idx="4">
                    <c:v>21-abr</c:v>
                  </c:pt>
                  <c:pt idx="5">
                    <c:v>22-abr</c:v>
                  </c:pt>
                  <c:pt idx="6">
                    <c:v>23-abr</c:v>
                  </c:pt>
                  <c:pt idx="7">
                    <c:v>24-abr</c:v>
                  </c:pt>
                  <c:pt idx="8">
                    <c:v>25-abr</c:v>
                  </c:pt>
                  <c:pt idx="9">
                    <c:v>26-abr</c:v>
                  </c:pt>
                  <c:pt idx="10">
                    <c:v>27-abr</c:v>
                  </c:pt>
                  <c:pt idx="11">
                    <c:v>28-abr</c:v>
                  </c:pt>
                  <c:pt idx="12">
                    <c:v>29-abr</c:v>
                  </c:pt>
                  <c:pt idx="13">
                    <c:v>30-abr</c:v>
                  </c:pt>
                  <c:pt idx="14">
                    <c:v>1-may</c:v>
                  </c:pt>
                  <c:pt idx="15">
                    <c:v>2-may</c:v>
                  </c:pt>
                  <c:pt idx="16">
                    <c:v>3-may</c:v>
                  </c:pt>
                  <c:pt idx="17">
                    <c:v>4-may</c:v>
                  </c:pt>
                  <c:pt idx="18">
                    <c:v>5-may</c:v>
                  </c:pt>
                  <c:pt idx="19">
                    <c:v>6-may</c:v>
                  </c:pt>
                  <c:pt idx="20">
                    <c:v>7-may</c:v>
                  </c:pt>
                  <c:pt idx="21">
                    <c:v>8-may</c:v>
                  </c:pt>
                  <c:pt idx="22">
                    <c:v>9-may</c:v>
                  </c:pt>
                  <c:pt idx="23">
                    <c:v>10-may</c:v>
                  </c:pt>
                  <c:pt idx="24">
                    <c:v>11-may</c:v>
                  </c:pt>
                  <c:pt idx="25">
                    <c:v>12-may</c:v>
                  </c:pt>
                  <c:pt idx="26">
                    <c:v>13-may</c:v>
                  </c:pt>
                  <c:pt idx="27">
                    <c:v>14-may</c:v>
                  </c:pt>
                  <c:pt idx="28">
                    <c:v>15-may</c:v>
                  </c:pt>
                  <c:pt idx="29">
                    <c:v>16-may</c:v>
                  </c:pt>
                  <c:pt idx="30">
                    <c:v>17-may</c:v>
                  </c:pt>
                  <c:pt idx="31">
                    <c:v>18-may</c:v>
                  </c:pt>
                  <c:pt idx="32">
                    <c:v>19-may</c:v>
                  </c:pt>
                  <c:pt idx="33">
                    <c:v>20-may</c:v>
                  </c:pt>
                  <c:pt idx="34">
                    <c:v>21-may</c:v>
                  </c:pt>
                  <c:pt idx="35">
                    <c:v>22-may</c:v>
                  </c:pt>
                  <c:pt idx="36">
                    <c:v>23-may</c:v>
                  </c:pt>
                  <c:pt idx="37">
                    <c:v>24-may</c:v>
                  </c:pt>
                  <c:pt idx="38">
                    <c:v>25-may</c:v>
                  </c:pt>
                  <c:pt idx="39">
                    <c:v>26-may</c:v>
                  </c:pt>
                  <c:pt idx="40">
                    <c:v>27-may</c:v>
                  </c:pt>
                  <c:pt idx="41">
                    <c:v>28-may</c:v>
                  </c:pt>
                  <c:pt idx="42">
                    <c:v>29-may</c:v>
                  </c:pt>
                  <c:pt idx="43">
                    <c:v>30-may</c:v>
                  </c:pt>
                  <c:pt idx="44">
                    <c:v>31-may</c:v>
                  </c:pt>
                  <c:pt idx="45">
                    <c:v>1-jun</c:v>
                  </c:pt>
                  <c:pt idx="46">
                    <c:v>2-jun</c:v>
                  </c:pt>
                  <c:pt idx="47">
                    <c:v>3-jun</c:v>
                  </c:pt>
                  <c:pt idx="48">
                    <c:v>4-jun</c:v>
                  </c:pt>
                  <c:pt idx="49">
                    <c:v>5-jun</c:v>
                  </c:pt>
                  <c:pt idx="50">
                    <c:v>6-jun</c:v>
                  </c:pt>
                  <c:pt idx="51">
                    <c:v>7-jun</c:v>
                  </c:pt>
                  <c:pt idx="52">
                    <c:v>8-jun</c:v>
                  </c:pt>
                  <c:pt idx="53">
                    <c:v>9-jun</c:v>
                  </c:pt>
                  <c:pt idx="54">
                    <c:v>10-jun</c:v>
                  </c:pt>
                  <c:pt idx="55">
                    <c:v>11-jun</c:v>
                  </c:pt>
                  <c:pt idx="56">
                    <c:v>12-jun</c:v>
                  </c:pt>
                  <c:pt idx="57">
                    <c:v>13-jun</c:v>
                  </c:pt>
                  <c:pt idx="58">
                    <c:v>14-jun</c:v>
                  </c:pt>
                  <c:pt idx="59">
                    <c:v>15-jun</c:v>
                  </c:pt>
                  <c:pt idx="60">
                    <c:v>16-jun</c:v>
                  </c:pt>
                  <c:pt idx="61">
                    <c:v>17-jun</c:v>
                  </c:pt>
                  <c:pt idx="62">
                    <c:v>18-jun</c:v>
                  </c:pt>
                  <c:pt idx="63">
                    <c:v>19-jun</c:v>
                  </c:pt>
                  <c:pt idx="64">
                    <c:v>20-jun</c:v>
                  </c:pt>
                  <c:pt idx="65">
                    <c:v>21-jun</c:v>
                  </c:pt>
                  <c:pt idx="66">
                    <c:v>22-jun</c:v>
                  </c:pt>
                  <c:pt idx="67">
                    <c:v>23-jun</c:v>
                  </c:pt>
                  <c:pt idx="68">
                    <c:v>24-jun</c:v>
                  </c:pt>
                  <c:pt idx="69">
                    <c:v>25-jun</c:v>
                  </c:pt>
                  <c:pt idx="70">
                    <c:v>26-jun</c:v>
                  </c:pt>
                  <c:pt idx="71">
                    <c:v>27-jun</c:v>
                  </c:pt>
                  <c:pt idx="72">
                    <c:v>28-jun</c:v>
                  </c:pt>
                  <c:pt idx="73">
                    <c:v>29-jun</c:v>
                  </c:pt>
                  <c:pt idx="74">
                    <c:v>30-jun</c:v>
                  </c:pt>
                  <c:pt idx="75">
                    <c:v>1-jul</c:v>
                  </c:pt>
                  <c:pt idx="76">
                    <c:v>2-jul</c:v>
                  </c:pt>
                  <c:pt idx="77">
                    <c:v>3-jul</c:v>
                  </c:pt>
                  <c:pt idx="78">
                    <c:v>4-jul</c:v>
                  </c:pt>
                  <c:pt idx="79">
                    <c:v>5-jul</c:v>
                  </c:pt>
                  <c:pt idx="80">
                    <c:v>6-jul</c:v>
                  </c:pt>
                  <c:pt idx="81">
                    <c:v>7-jul</c:v>
                  </c:pt>
                  <c:pt idx="82">
                    <c:v>8-jul</c:v>
                  </c:pt>
                  <c:pt idx="83">
                    <c:v>9-jul</c:v>
                  </c:pt>
                  <c:pt idx="84">
                    <c:v>10-jul</c:v>
                  </c:pt>
                  <c:pt idx="85">
                    <c:v>11-jul</c:v>
                  </c:pt>
                  <c:pt idx="86">
                    <c:v>12-jul</c:v>
                  </c:pt>
                </c:lvl>
                <c:lvl>
                  <c:pt idx="45">
                    <c:v>Cierre Kennedy</c:v>
                  </c:pt>
                  <c:pt idx="60">
                    <c:v>Reapertura Kennedy</c:v>
                  </c:pt>
                </c:lvl>
              </c:multiLvlStrCache>
            </c:multiLvlStrRef>
          </c:cat>
          <c:val>
            <c:numRef>
              <c:f>Bogotá!$D$45:$D$131</c:f>
              <c:numCache>
                <c:formatCode>General</c:formatCode>
                <c:ptCount val="87"/>
                <c:pt idx="0">
                  <c:v>1396</c:v>
                </c:pt>
                <c:pt idx="1">
                  <c:v>1481</c:v>
                </c:pt>
                <c:pt idx="2">
                  <c:v>1597</c:v>
                </c:pt>
                <c:pt idx="3">
                  <c:v>1682</c:v>
                </c:pt>
                <c:pt idx="4">
                  <c:v>1752</c:v>
                </c:pt>
                <c:pt idx="5">
                  <c:v>1836</c:v>
                </c:pt>
                <c:pt idx="6">
                  <c:v>1883</c:v>
                </c:pt>
                <c:pt idx="7">
                  <c:v>2065</c:v>
                </c:pt>
                <c:pt idx="8">
                  <c:v>2152</c:v>
                </c:pt>
                <c:pt idx="9">
                  <c:v>2245</c:v>
                </c:pt>
                <c:pt idx="10">
                  <c:v>2345</c:v>
                </c:pt>
                <c:pt idx="11">
                  <c:v>2408</c:v>
                </c:pt>
                <c:pt idx="12">
                  <c:v>2543</c:v>
                </c:pt>
                <c:pt idx="13">
                  <c:v>2633</c:v>
                </c:pt>
                <c:pt idx="14">
                  <c:v>2772</c:v>
                </c:pt>
                <c:pt idx="15">
                  <c:v>2846</c:v>
                </c:pt>
                <c:pt idx="16">
                  <c:v>2985</c:v>
                </c:pt>
                <c:pt idx="17">
                  <c:v>3084</c:v>
                </c:pt>
                <c:pt idx="18">
                  <c:v>3272</c:v>
                </c:pt>
                <c:pt idx="19">
                  <c:v>3469</c:v>
                </c:pt>
                <c:pt idx="20">
                  <c:v>3599</c:v>
                </c:pt>
                <c:pt idx="21">
                  <c:v>3824</c:v>
                </c:pt>
                <c:pt idx="22">
                  <c:v>4028</c:v>
                </c:pt>
                <c:pt idx="23">
                  <c:v>4155</c:v>
                </c:pt>
                <c:pt idx="24">
                  <c:v>4305</c:v>
                </c:pt>
                <c:pt idx="25">
                  <c:v>4563</c:v>
                </c:pt>
                <c:pt idx="26">
                  <c:v>4685</c:v>
                </c:pt>
                <c:pt idx="27">
                  <c:v>4892</c:v>
                </c:pt>
                <c:pt idx="28">
                  <c:v>5008</c:v>
                </c:pt>
                <c:pt idx="29">
                  <c:v>5283</c:v>
                </c:pt>
                <c:pt idx="30">
                  <c:v>5521</c:v>
                </c:pt>
                <c:pt idx="31">
                  <c:v>5720</c:v>
                </c:pt>
                <c:pt idx="32">
                  <c:v>5934</c:v>
                </c:pt>
                <c:pt idx="33">
                  <c:v>6189</c:v>
                </c:pt>
                <c:pt idx="34">
                  <c:v>6311</c:v>
                </c:pt>
                <c:pt idx="35">
                  <c:v>6591</c:v>
                </c:pt>
                <c:pt idx="36">
                  <c:v>6972</c:v>
                </c:pt>
                <c:pt idx="37">
                  <c:v>7211</c:v>
                </c:pt>
                <c:pt idx="38">
                  <c:v>7386</c:v>
                </c:pt>
                <c:pt idx="39">
                  <c:v>7743</c:v>
                </c:pt>
                <c:pt idx="40">
                  <c:v>8045</c:v>
                </c:pt>
                <c:pt idx="41">
                  <c:v>8536</c:v>
                </c:pt>
                <c:pt idx="42">
                  <c:v>9162</c:v>
                </c:pt>
                <c:pt idx="43">
                  <c:v>9637</c:v>
                </c:pt>
                <c:pt idx="44">
                  <c:v>9989</c:v>
                </c:pt>
                <c:pt idx="45">
                  <c:v>10370</c:v>
                </c:pt>
                <c:pt idx="46">
                  <c:v>10743</c:v>
                </c:pt>
                <c:pt idx="47">
                  <c:v>11250</c:v>
                </c:pt>
                <c:pt idx="48">
                  <c:v>11782</c:v>
                </c:pt>
                <c:pt idx="49">
                  <c:v>12185</c:v>
                </c:pt>
                <c:pt idx="50">
                  <c:v>12564</c:v>
                </c:pt>
                <c:pt idx="51">
                  <c:v>12880</c:v>
                </c:pt>
                <c:pt idx="52">
                  <c:v>13329</c:v>
                </c:pt>
                <c:pt idx="53">
                  <c:v>13709</c:v>
                </c:pt>
                <c:pt idx="54">
                  <c:v>14132</c:v>
                </c:pt>
                <c:pt idx="55">
                  <c:v>14537</c:v>
                </c:pt>
                <c:pt idx="56">
                  <c:v>14940</c:v>
                </c:pt>
                <c:pt idx="57">
                  <c:v>15458</c:v>
                </c:pt>
                <c:pt idx="58">
                  <c:v>16037</c:v>
                </c:pt>
                <c:pt idx="59">
                  <c:v>16404</c:v>
                </c:pt>
                <c:pt idx="60">
                  <c:v>16896</c:v>
                </c:pt>
                <c:pt idx="61">
                  <c:v>17392</c:v>
                </c:pt>
                <c:pt idx="62">
                  <c:v>18179</c:v>
                </c:pt>
                <c:pt idx="63">
                  <c:v>19241</c:v>
                </c:pt>
                <c:pt idx="64">
                  <c:v>19767</c:v>
                </c:pt>
                <c:pt idx="65">
                  <c:v>20709</c:v>
                </c:pt>
                <c:pt idx="66">
                  <c:v>21541</c:v>
                </c:pt>
                <c:pt idx="67">
                  <c:v>22409</c:v>
                </c:pt>
                <c:pt idx="68">
                  <c:v>23367</c:v>
                </c:pt>
                <c:pt idx="69">
                  <c:v>24636</c:v>
                </c:pt>
                <c:pt idx="70">
                  <c:v>25540</c:v>
                </c:pt>
                <c:pt idx="71">
                  <c:v>27118</c:v>
                </c:pt>
                <c:pt idx="72">
                  <c:v>27927</c:v>
                </c:pt>
                <c:pt idx="73">
                  <c:v>29320</c:v>
                </c:pt>
                <c:pt idx="74">
                  <c:v>30017</c:v>
                </c:pt>
                <c:pt idx="75">
                  <c:v>31417</c:v>
                </c:pt>
                <c:pt idx="76">
                  <c:v>32726</c:v>
                </c:pt>
                <c:pt idx="77">
                  <c:v>34131</c:v>
                </c:pt>
                <c:pt idx="78">
                  <c:v>35266</c:v>
                </c:pt>
                <c:pt idx="79">
                  <c:v>36554</c:v>
                </c:pt>
                <c:pt idx="80">
                  <c:v>37641</c:v>
                </c:pt>
                <c:pt idx="81">
                  <c:v>39248</c:v>
                </c:pt>
                <c:pt idx="82">
                  <c:v>40737</c:v>
                </c:pt>
                <c:pt idx="83">
                  <c:v>42347</c:v>
                </c:pt>
                <c:pt idx="84">
                  <c:v>45039</c:v>
                </c:pt>
                <c:pt idx="85">
                  <c:v>47524</c:v>
                </c:pt>
                <c:pt idx="86">
                  <c:v>49644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61-45E5-924F-3A8E78A58B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66344560"/>
        <c:axId val="-266348368"/>
      </c:lineChart>
      <c:catAx>
        <c:axId val="-26634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66348368"/>
        <c:crosses val="autoZero"/>
        <c:auto val="1"/>
        <c:lblAlgn val="ctr"/>
        <c:lblOffset val="100"/>
        <c:noMultiLvlLbl val="0"/>
      </c:catAx>
      <c:valAx>
        <c:axId val="-266348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700"/>
                  <a:t>Casos</a:t>
                </a:r>
                <a:r>
                  <a:rPr lang="es-CO" sz="700" baseline="0"/>
                  <a:t> confirmados</a:t>
                </a:r>
                <a:endParaRPr lang="es-CO" sz="7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7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66344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800" b="1" i="0" baseline="0">
                <a:effectLst/>
              </a:rPr>
              <a:t>Proporción de casos confirmados en Bogotá y resto del país según 5 primeros lugares de procedencia.</a:t>
            </a:r>
            <a:endParaRPr lang="es-CO" sz="800" b="1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Bogotá!$O$103</c:f>
              <c:strCache>
                <c:ptCount val="1"/>
                <c:pt idx="0">
                  <c:v>Resto del país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Bogotá!$N$104:$N$108</c:f>
              <c:strCache>
                <c:ptCount val="5"/>
                <c:pt idx="0">
                  <c:v>Colombia</c:v>
                </c:pt>
                <c:pt idx="1">
                  <c:v>España</c:v>
                </c:pt>
                <c:pt idx="2">
                  <c:v>Estados Unidos</c:v>
                </c:pt>
                <c:pt idx="3">
                  <c:v>Brazil</c:v>
                </c:pt>
                <c:pt idx="4">
                  <c:v>Ecuador</c:v>
                </c:pt>
              </c:strCache>
            </c:strRef>
          </c:cat>
          <c:val>
            <c:numRef>
              <c:f>Bogotá!$O$104:$O$108</c:f>
              <c:numCache>
                <c:formatCode>0.0%</c:formatCode>
                <c:ptCount val="5"/>
                <c:pt idx="0">
                  <c:v>0.99446434063154132</c:v>
                </c:pt>
                <c:pt idx="1">
                  <c:v>1.6071269134234779E-3</c:v>
                </c:pt>
                <c:pt idx="2">
                  <c:v>1.3591135008581264E-3</c:v>
                </c:pt>
                <c:pt idx="3">
                  <c:v>4.5634467912024682E-4</c:v>
                </c:pt>
                <c:pt idx="4">
                  <c:v>4.1666253310979057E-4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C9-4CB3-9513-D2EDA7A216B3}"/>
            </c:ext>
          </c:extLst>
        </c:ser>
        <c:ser>
          <c:idx val="1"/>
          <c:order val="1"/>
          <c:tx>
            <c:strRef>
              <c:f>Bogotá!$P$103</c:f>
              <c:strCache>
                <c:ptCount val="1"/>
                <c:pt idx="0">
                  <c:v>Bogotá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Bogotá!$N$104:$N$108</c:f>
              <c:strCache>
                <c:ptCount val="5"/>
                <c:pt idx="0">
                  <c:v>Colombia</c:v>
                </c:pt>
                <c:pt idx="1">
                  <c:v>España</c:v>
                </c:pt>
                <c:pt idx="2">
                  <c:v>Estados Unidos</c:v>
                </c:pt>
                <c:pt idx="3">
                  <c:v>Brazil</c:v>
                </c:pt>
                <c:pt idx="4">
                  <c:v>Ecuador</c:v>
                </c:pt>
              </c:strCache>
            </c:strRef>
          </c:cat>
          <c:val>
            <c:numRef>
              <c:f>Bogotá!$P$104:$P$108</c:f>
              <c:numCache>
                <c:formatCode>0.0%</c:formatCode>
                <c:ptCount val="5"/>
                <c:pt idx="0">
                  <c:v>0.99208363548465073</c:v>
                </c:pt>
                <c:pt idx="1">
                  <c:v>2.0747723793409071E-3</c:v>
                </c:pt>
                <c:pt idx="2">
                  <c:v>1.7121907984852147E-3</c:v>
                </c:pt>
                <c:pt idx="3">
                  <c:v>3.4243815969704295E-4</c:v>
                </c:pt>
                <c:pt idx="4">
                  <c:v>3.8272500201434214E-4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C9-4CB3-9513-D2EDA7A216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68851424"/>
        <c:axId val="-266352176"/>
      </c:barChart>
      <c:catAx>
        <c:axId val="-46885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66352176"/>
        <c:crosses val="autoZero"/>
        <c:auto val="1"/>
        <c:lblAlgn val="ctr"/>
        <c:lblOffset val="100"/>
        <c:noMultiLvlLbl val="0"/>
      </c:catAx>
      <c:valAx>
        <c:axId val="-26635217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600"/>
                  <a:t>Proporción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46885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800" b="1"/>
              <a:t>Casos</a:t>
            </a:r>
            <a:r>
              <a:rPr lang="es-CO" sz="800" b="1" baseline="0"/>
              <a:t> recuperados a julio 12 (n=17866) Bogotá D.C.</a:t>
            </a:r>
            <a:endParaRPr lang="es-CO" sz="8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Recuperados!$B$1</c:f>
              <c:strCache>
                <c:ptCount val="1"/>
                <c:pt idx="0">
                  <c:v>Recuperados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Recuperados!$A$52:$A$130</c:f>
              <c:numCache>
                <c:formatCode>m/d/yyyy</c:formatCode>
                <c:ptCount val="79"/>
                <c:pt idx="0">
                  <c:v>43946</c:v>
                </c:pt>
                <c:pt idx="1">
                  <c:v>43947</c:v>
                </c:pt>
                <c:pt idx="2">
                  <c:v>43948</c:v>
                </c:pt>
                <c:pt idx="3">
                  <c:v>43949</c:v>
                </c:pt>
                <c:pt idx="4">
                  <c:v>43950</c:v>
                </c:pt>
                <c:pt idx="5">
                  <c:v>43951</c:v>
                </c:pt>
                <c:pt idx="6">
                  <c:v>43952</c:v>
                </c:pt>
                <c:pt idx="7">
                  <c:v>43953</c:v>
                </c:pt>
                <c:pt idx="8">
                  <c:v>43954</c:v>
                </c:pt>
                <c:pt idx="9">
                  <c:v>43955</c:v>
                </c:pt>
                <c:pt idx="10">
                  <c:v>43956</c:v>
                </c:pt>
                <c:pt idx="11">
                  <c:v>43957</c:v>
                </c:pt>
                <c:pt idx="12">
                  <c:v>43958</c:v>
                </c:pt>
                <c:pt idx="13">
                  <c:v>43959</c:v>
                </c:pt>
                <c:pt idx="14">
                  <c:v>43960</c:v>
                </c:pt>
                <c:pt idx="15">
                  <c:v>43961</c:v>
                </c:pt>
                <c:pt idx="16">
                  <c:v>43962</c:v>
                </c:pt>
                <c:pt idx="17">
                  <c:v>43963</c:v>
                </c:pt>
                <c:pt idx="18">
                  <c:v>43964</c:v>
                </c:pt>
                <c:pt idx="19">
                  <c:v>43965</c:v>
                </c:pt>
                <c:pt idx="20">
                  <c:v>43966</c:v>
                </c:pt>
                <c:pt idx="21">
                  <c:v>43967</c:v>
                </c:pt>
                <c:pt idx="22">
                  <c:v>43968</c:v>
                </c:pt>
                <c:pt idx="23">
                  <c:v>43969</c:v>
                </c:pt>
                <c:pt idx="24">
                  <c:v>43970</c:v>
                </c:pt>
                <c:pt idx="25">
                  <c:v>43971</c:v>
                </c:pt>
                <c:pt idx="26">
                  <c:v>43972</c:v>
                </c:pt>
                <c:pt idx="27">
                  <c:v>43973</c:v>
                </c:pt>
                <c:pt idx="28">
                  <c:v>43974</c:v>
                </c:pt>
                <c:pt idx="29">
                  <c:v>43975</c:v>
                </c:pt>
                <c:pt idx="30">
                  <c:v>43976</c:v>
                </c:pt>
                <c:pt idx="31">
                  <c:v>43977</c:v>
                </c:pt>
                <c:pt idx="32">
                  <c:v>43978</c:v>
                </c:pt>
                <c:pt idx="33">
                  <c:v>43979</c:v>
                </c:pt>
                <c:pt idx="34">
                  <c:v>43980</c:v>
                </c:pt>
                <c:pt idx="35">
                  <c:v>43981</c:v>
                </c:pt>
                <c:pt idx="36">
                  <c:v>43982</c:v>
                </c:pt>
                <c:pt idx="37">
                  <c:v>43983</c:v>
                </c:pt>
                <c:pt idx="38">
                  <c:v>43984</c:v>
                </c:pt>
                <c:pt idx="39">
                  <c:v>43985</c:v>
                </c:pt>
                <c:pt idx="40">
                  <c:v>43986</c:v>
                </c:pt>
                <c:pt idx="41">
                  <c:v>43987</c:v>
                </c:pt>
                <c:pt idx="42">
                  <c:v>43988</c:v>
                </c:pt>
                <c:pt idx="43">
                  <c:v>43989</c:v>
                </c:pt>
                <c:pt idx="44">
                  <c:v>43990</c:v>
                </c:pt>
                <c:pt idx="45">
                  <c:v>43991</c:v>
                </c:pt>
                <c:pt idx="46">
                  <c:v>43992</c:v>
                </c:pt>
                <c:pt idx="47">
                  <c:v>43993</c:v>
                </c:pt>
                <c:pt idx="48">
                  <c:v>43994</c:v>
                </c:pt>
                <c:pt idx="49">
                  <c:v>43995</c:v>
                </c:pt>
                <c:pt idx="50">
                  <c:v>43996</c:v>
                </c:pt>
                <c:pt idx="51">
                  <c:v>43997</c:v>
                </c:pt>
                <c:pt idx="52">
                  <c:v>43998</c:v>
                </c:pt>
                <c:pt idx="53">
                  <c:v>43999</c:v>
                </c:pt>
                <c:pt idx="54">
                  <c:v>44000</c:v>
                </c:pt>
                <c:pt idx="55">
                  <c:v>44001</c:v>
                </c:pt>
                <c:pt idx="56">
                  <c:v>44002</c:v>
                </c:pt>
                <c:pt idx="57">
                  <c:v>44003</c:v>
                </c:pt>
                <c:pt idx="58">
                  <c:v>44004</c:v>
                </c:pt>
                <c:pt idx="59">
                  <c:v>44005</c:v>
                </c:pt>
                <c:pt idx="60">
                  <c:v>44006</c:v>
                </c:pt>
                <c:pt idx="61">
                  <c:v>44007</c:v>
                </c:pt>
                <c:pt idx="62">
                  <c:v>44008</c:v>
                </c:pt>
                <c:pt idx="63">
                  <c:v>44009</c:v>
                </c:pt>
                <c:pt idx="64">
                  <c:v>44010</c:v>
                </c:pt>
                <c:pt idx="65">
                  <c:v>44011</c:v>
                </c:pt>
                <c:pt idx="66">
                  <c:v>44012</c:v>
                </c:pt>
                <c:pt idx="67">
                  <c:v>44013</c:v>
                </c:pt>
                <c:pt idx="68">
                  <c:v>44014</c:v>
                </c:pt>
                <c:pt idx="69">
                  <c:v>44015</c:v>
                </c:pt>
                <c:pt idx="70">
                  <c:v>44016</c:v>
                </c:pt>
                <c:pt idx="71">
                  <c:v>44017</c:v>
                </c:pt>
                <c:pt idx="72">
                  <c:v>44018</c:v>
                </c:pt>
                <c:pt idx="73">
                  <c:v>44019</c:v>
                </c:pt>
                <c:pt idx="74">
                  <c:v>44020</c:v>
                </c:pt>
                <c:pt idx="75">
                  <c:v>44021</c:v>
                </c:pt>
                <c:pt idx="76">
                  <c:v>44022</c:v>
                </c:pt>
                <c:pt idx="77">
                  <c:v>44023</c:v>
                </c:pt>
                <c:pt idx="78">
                  <c:v>44024</c:v>
                </c:pt>
              </c:numCache>
            </c:numRef>
          </c:cat>
          <c:val>
            <c:numRef>
              <c:f>Recuperados!$B$52:$B$130</c:f>
              <c:numCache>
                <c:formatCode>General</c:formatCode>
                <c:ptCount val="79"/>
                <c:pt idx="0">
                  <c:v>727</c:v>
                </c:pt>
                <c:pt idx="1">
                  <c:v>750</c:v>
                </c:pt>
                <c:pt idx="2">
                  <c:v>794</c:v>
                </c:pt>
                <c:pt idx="3">
                  <c:v>827</c:v>
                </c:pt>
                <c:pt idx="4">
                  <c:v>886</c:v>
                </c:pt>
                <c:pt idx="5">
                  <c:v>919</c:v>
                </c:pt>
                <c:pt idx="6">
                  <c:v>991</c:v>
                </c:pt>
                <c:pt idx="7">
                  <c:v>1063</c:v>
                </c:pt>
                <c:pt idx="8">
                  <c:v>1116</c:v>
                </c:pt>
                <c:pt idx="9">
                  <c:v>1198</c:v>
                </c:pt>
                <c:pt idx="10">
                  <c:v>1339</c:v>
                </c:pt>
                <c:pt idx="11">
                  <c:v>1439</c:v>
                </c:pt>
                <c:pt idx="12">
                  <c:v>1529</c:v>
                </c:pt>
                <c:pt idx="13">
                  <c:v>1583</c:v>
                </c:pt>
                <c:pt idx="14">
                  <c:v>1669</c:v>
                </c:pt>
                <c:pt idx="15">
                  <c:v>1768</c:v>
                </c:pt>
                <c:pt idx="16">
                  <c:v>1850</c:v>
                </c:pt>
                <c:pt idx="17">
                  <c:v>1904</c:v>
                </c:pt>
                <c:pt idx="18">
                  <c:v>2003</c:v>
                </c:pt>
                <c:pt idx="19">
                  <c:v>2051</c:v>
                </c:pt>
                <c:pt idx="20">
                  <c:v>2130</c:v>
                </c:pt>
                <c:pt idx="21">
                  <c:v>2207</c:v>
                </c:pt>
                <c:pt idx="22">
                  <c:v>2267</c:v>
                </c:pt>
                <c:pt idx="23">
                  <c:v>2336</c:v>
                </c:pt>
                <c:pt idx="24">
                  <c:v>2388</c:v>
                </c:pt>
                <c:pt idx="25">
                  <c:v>2472</c:v>
                </c:pt>
                <c:pt idx="26">
                  <c:v>2568</c:v>
                </c:pt>
                <c:pt idx="27">
                  <c:v>2641</c:v>
                </c:pt>
                <c:pt idx="28">
                  <c:v>2701</c:v>
                </c:pt>
                <c:pt idx="29">
                  <c:v>2835</c:v>
                </c:pt>
                <c:pt idx="30">
                  <c:v>2932</c:v>
                </c:pt>
                <c:pt idx="31">
                  <c:v>3049</c:v>
                </c:pt>
                <c:pt idx="32">
                  <c:v>3171</c:v>
                </c:pt>
                <c:pt idx="33">
                  <c:v>3258</c:v>
                </c:pt>
                <c:pt idx="34">
                  <c:v>3339</c:v>
                </c:pt>
                <c:pt idx="35">
                  <c:v>3407</c:v>
                </c:pt>
                <c:pt idx="36">
                  <c:v>3947</c:v>
                </c:pt>
                <c:pt idx="37">
                  <c:v>4038</c:v>
                </c:pt>
                <c:pt idx="38">
                  <c:v>4450</c:v>
                </c:pt>
                <c:pt idx="39">
                  <c:v>4821</c:v>
                </c:pt>
                <c:pt idx="40">
                  <c:v>4985</c:v>
                </c:pt>
                <c:pt idx="41">
                  <c:v>5241</c:v>
                </c:pt>
                <c:pt idx="42">
                  <c:v>5293</c:v>
                </c:pt>
                <c:pt idx="43">
                  <c:v>5552</c:v>
                </c:pt>
                <c:pt idx="44">
                  <c:v>5785</c:v>
                </c:pt>
                <c:pt idx="45">
                  <c:v>5826</c:v>
                </c:pt>
                <c:pt idx="46">
                  <c:v>6099</c:v>
                </c:pt>
                <c:pt idx="47">
                  <c:v>6138</c:v>
                </c:pt>
                <c:pt idx="48">
                  <c:v>6429</c:v>
                </c:pt>
                <c:pt idx="49">
                  <c:v>6742</c:v>
                </c:pt>
                <c:pt idx="50">
                  <c:v>6828</c:v>
                </c:pt>
                <c:pt idx="51">
                  <c:v>6885</c:v>
                </c:pt>
                <c:pt idx="52">
                  <c:v>6953</c:v>
                </c:pt>
                <c:pt idx="53">
                  <c:v>7206</c:v>
                </c:pt>
                <c:pt idx="54">
                  <c:v>7617</c:v>
                </c:pt>
                <c:pt idx="55">
                  <c:v>8105</c:v>
                </c:pt>
                <c:pt idx="56">
                  <c:v>8715</c:v>
                </c:pt>
                <c:pt idx="57">
                  <c:v>9100</c:v>
                </c:pt>
                <c:pt idx="58">
                  <c:v>9671</c:v>
                </c:pt>
                <c:pt idx="59">
                  <c:v>10044</c:v>
                </c:pt>
                <c:pt idx="60">
                  <c:v>10317</c:v>
                </c:pt>
                <c:pt idx="61">
                  <c:v>10714</c:v>
                </c:pt>
                <c:pt idx="62">
                  <c:v>10999</c:v>
                </c:pt>
                <c:pt idx="63">
                  <c:v>11380</c:v>
                </c:pt>
                <c:pt idx="64">
                  <c:v>11955</c:v>
                </c:pt>
                <c:pt idx="65">
                  <c:v>12255</c:v>
                </c:pt>
                <c:pt idx="66">
                  <c:v>12756</c:v>
                </c:pt>
                <c:pt idx="67">
                  <c:v>13065</c:v>
                </c:pt>
                <c:pt idx="68">
                  <c:v>13299</c:v>
                </c:pt>
                <c:pt idx="69">
                  <c:v>13484</c:v>
                </c:pt>
                <c:pt idx="70">
                  <c:v>13771</c:v>
                </c:pt>
                <c:pt idx="71">
                  <c:v>14099</c:v>
                </c:pt>
                <c:pt idx="72">
                  <c:v>14930</c:v>
                </c:pt>
                <c:pt idx="73">
                  <c:v>15228</c:v>
                </c:pt>
                <c:pt idx="74">
                  <c:v>15566</c:v>
                </c:pt>
                <c:pt idx="75">
                  <c:v>16217</c:v>
                </c:pt>
                <c:pt idx="76">
                  <c:v>16755</c:v>
                </c:pt>
                <c:pt idx="77">
                  <c:v>17323</c:v>
                </c:pt>
                <c:pt idx="78">
                  <c:v>17866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4-4F1B-86D1-85A05CB2AC29}"/>
            </c:ext>
          </c:extLst>
        </c:ser>
        <c:ser>
          <c:idx val="1"/>
          <c:order val="1"/>
          <c:tx>
            <c:strRef>
              <c:f>Recuperados!$C$1</c:f>
              <c:strCache>
                <c:ptCount val="1"/>
                <c:pt idx="0">
                  <c:v>Casos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Recuperados!$A$52:$A$130</c:f>
              <c:numCache>
                <c:formatCode>m/d/yyyy</c:formatCode>
                <c:ptCount val="79"/>
                <c:pt idx="0">
                  <c:v>43946</c:v>
                </c:pt>
                <c:pt idx="1">
                  <c:v>43947</c:v>
                </c:pt>
                <c:pt idx="2">
                  <c:v>43948</c:v>
                </c:pt>
                <c:pt idx="3">
                  <c:v>43949</c:v>
                </c:pt>
                <c:pt idx="4">
                  <c:v>43950</c:v>
                </c:pt>
                <c:pt idx="5">
                  <c:v>43951</c:v>
                </c:pt>
                <c:pt idx="6">
                  <c:v>43952</c:v>
                </c:pt>
                <c:pt idx="7">
                  <c:v>43953</c:v>
                </c:pt>
                <c:pt idx="8">
                  <c:v>43954</c:v>
                </c:pt>
                <c:pt idx="9">
                  <c:v>43955</c:v>
                </c:pt>
                <c:pt idx="10">
                  <c:v>43956</c:v>
                </c:pt>
                <c:pt idx="11">
                  <c:v>43957</c:v>
                </c:pt>
                <c:pt idx="12">
                  <c:v>43958</c:v>
                </c:pt>
                <c:pt idx="13">
                  <c:v>43959</c:v>
                </c:pt>
                <c:pt idx="14">
                  <c:v>43960</c:v>
                </c:pt>
                <c:pt idx="15">
                  <c:v>43961</c:v>
                </c:pt>
                <c:pt idx="16">
                  <c:v>43962</c:v>
                </c:pt>
                <c:pt idx="17">
                  <c:v>43963</c:v>
                </c:pt>
                <c:pt idx="18">
                  <c:v>43964</c:v>
                </c:pt>
                <c:pt idx="19">
                  <c:v>43965</c:v>
                </c:pt>
                <c:pt idx="20">
                  <c:v>43966</c:v>
                </c:pt>
                <c:pt idx="21">
                  <c:v>43967</c:v>
                </c:pt>
                <c:pt idx="22">
                  <c:v>43968</c:v>
                </c:pt>
                <c:pt idx="23">
                  <c:v>43969</c:v>
                </c:pt>
                <c:pt idx="24">
                  <c:v>43970</c:v>
                </c:pt>
                <c:pt idx="25">
                  <c:v>43971</c:v>
                </c:pt>
                <c:pt idx="26">
                  <c:v>43972</c:v>
                </c:pt>
                <c:pt idx="27">
                  <c:v>43973</c:v>
                </c:pt>
                <c:pt idx="28">
                  <c:v>43974</c:v>
                </c:pt>
                <c:pt idx="29">
                  <c:v>43975</c:v>
                </c:pt>
                <c:pt idx="30">
                  <c:v>43976</c:v>
                </c:pt>
                <c:pt idx="31">
                  <c:v>43977</c:v>
                </c:pt>
                <c:pt idx="32">
                  <c:v>43978</c:v>
                </c:pt>
                <c:pt idx="33">
                  <c:v>43979</c:v>
                </c:pt>
                <c:pt idx="34">
                  <c:v>43980</c:v>
                </c:pt>
                <c:pt idx="35">
                  <c:v>43981</c:v>
                </c:pt>
                <c:pt idx="36">
                  <c:v>43982</c:v>
                </c:pt>
                <c:pt idx="37">
                  <c:v>43983</c:v>
                </c:pt>
                <c:pt idx="38">
                  <c:v>43984</c:v>
                </c:pt>
                <c:pt idx="39">
                  <c:v>43985</c:v>
                </c:pt>
                <c:pt idx="40">
                  <c:v>43986</c:v>
                </c:pt>
                <c:pt idx="41">
                  <c:v>43987</c:v>
                </c:pt>
                <c:pt idx="42">
                  <c:v>43988</c:v>
                </c:pt>
                <c:pt idx="43">
                  <c:v>43989</c:v>
                </c:pt>
                <c:pt idx="44">
                  <c:v>43990</c:v>
                </c:pt>
                <c:pt idx="45">
                  <c:v>43991</c:v>
                </c:pt>
                <c:pt idx="46">
                  <c:v>43992</c:v>
                </c:pt>
                <c:pt idx="47">
                  <c:v>43993</c:v>
                </c:pt>
                <c:pt idx="48">
                  <c:v>43994</c:v>
                </c:pt>
                <c:pt idx="49">
                  <c:v>43995</c:v>
                </c:pt>
                <c:pt idx="50">
                  <c:v>43996</c:v>
                </c:pt>
                <c:pt idx="51">
                  <c:v>43997</c:v>
                </c:pt>
                <c:pt idx="52">
                  <c:v>43998</c:v>
                </c:pt>
                <c:pt idx="53">
                  <c:v>43999</c:v>
                </c:pt>
                <c:pt idx="54">
                  <c:v>44000</c:v>
                </c:pt>
                <c:pt idx="55">
                  <c:v>44001</c:v>
                </c:pt>
                <c:pt idx="56">
                  <c:v>44002</c:v>
                </c:pt>
                <c:pt idx="57">
                  <c:v>44003</c:v>
                </c:pt>
                <c:pt idx="58">
                  <c:v>44004</c:v>
                </c:pt>
                <c:pt idx="59">
                  <c:v>44005</c:v>
                </c:pt>
                <c:pt idx="60">
                  <c:v>44006</c:v>
                </c:pt>
                <c:pt idx="61">
                  <c:v>44007</c:v>
                </c:pt>
                <c:pt idx="62">
                  <c:v>44008</c:v>
                </c:pt>
                <c:pt idx="63">
                  <c:v>44009</c:v>
                </c:pt>
                <c:pt idx="64">
                  <c:v>44010</c:v>
                </c:pt>
                <c:pt idx="65">
                  <c:v>44011</c:v>
                </c:pt>
                <c:pt idx="66">
                  <c:v>44012</c:v>
                </c:pt>
                <c:pt idx="67">
                  <c:v>44013</c:v>
                </c:pt>
                <c:pt idx="68">
                  <c:v>44014</c:v>
                </c:pt>
                <c:pt idx="69">
                  <c:v>44015</c:v>
                </c:pt>
                <c:pt idx="70">
                  <c:v>44016</c:v>
                </c:pt>
                <c:pt idx="71">
                  <c:v>44017</c:v>
                </c:pt>
                <c:pt idx="72">
                  <c:v>44018</c:v>
                </c:pt>
                <c:pt idx="73">
                  <c:v>44019</c:v>
                </c:pt>
                <c:pt idx="74">
                  <c:v>44020</c:v>
                </c:pt>
                <c:pt idx="75">
                  <c:v>44021</c:v>
                </c:pt>
                <c:pt idx="76">
                  <c:v>44022</c:v>
                </c:pt>
                <c:pt idx="77">
                  <c:v>44023</c:v>
                </c:pt>
                <c:pt idx="78">
                  <c:v>44024</c:v>
                </c:pt>
              </c:numCache>
            </c:numRef>
          </c:cat>
          <c:val>
            <c:numRef>
              <c:f>Recuperados!$C$52:$C$130</c:f>
              <c:numCache>
                <c:formatCode>General</c:formatCode>
                <c:ptCount val="79"/>
                <c:pt idx="0">
                  <c:v>2133</c:v>
                </c:pt>
                <c:pt idx="1">
                  <c:v>2225</c:v>
                </c:pt>
                <c:pt idx="2">
                  <c:v>2330</c:v>
                </c:pt>
                <c:pt idx="3">
                  <c:v>2394</c:v>
                </c:pt>
                <c:pt idx="4">
                  <c:v>2527</c:v>
                </c:pt>
                <c:pt idx="5">
                  <c:v>2616</c:v>
                </c:pt>
                <c:pt idx="6">
                  <c:v>2763</c:v>
                </c:pt>
                <c:pt idx="7">
                  <c:v>2834</c:v>
                </c:pt>
                <c:pt idx="8">
                  <c:v>2946</c:v>
                </c:pt>
                <c:pt idx="9">
                  <c:v>3073</c:v>
                </c:pt>
                <c:pt idx="10">
                  <c:v>3266</c:v>
                </c:pt>
                <c:pt idx="11">
                  <c:v>3466</c:v>
                </c:pt>
                <c:pt idx="12">
                  <c:v>3596</c:v>
                </c:pt>
                <c:pt idx="13">
                  <c:v>3822</c:v>
                </c:pt>
                <c:pt idx="14">
                  <c:v>4032</c:v>
                </c:pt>
                <c:pt idx="15">
                  <c:v>4159</c:v>
                </c:pt>
                <c:pt idx="16">
                  <c:v>4309</c:v>
                </c:pt>
                <c:pt idx="17">
                  <c:v>4567</c:v>
                </c:pt>
                <c:pt idx="18">
                  <c:v>4689</c:v>
                </c:pt>
                <c:pt idx="19">
                  <c:v>4898</c:v>
                </c:pt>
                <c:pt idx="20">
                  <c:v>5013</c:v>
                </c:pt>
                <c:pt idx="21">
                  <c:v>5290</c:v>
                </c:pt>
                <c:pt idx="22">
                  <c:v>5531</c:v>
                </c:pt>
                <c:pt idx="23">
                  <c:v>5729</c:v>
                </c:pt>
                <c:pt idx="24">
                  <c:v>5945</c:v>
                </c:pt>
                <c:pt idx="25">
                  <c:v>6198</c:v>
                </c:pt>
                <c:pt idx="26">
                  <c:v>6320</c:v>
                </c:pt>
                <c:pt idx="27">
                  <c:v>6600</c:v>
                </c:pt>
                <c:pt idx="28">
                  <c:v>6983</c:v>
                </c:pt>
                <c:pt idx="29">
                  <c:v>7220</c:v>
                </c:pt>
                <c:pt idx="30">
                  <c:v>7396</c:v>
                </c:pt>
                <c:pt idx="31">
                  <c:v>7753</c:v>
                </c:pt>
                <c:pt idx="32">
                  <c:v>8057</c:v>
                </c:pt>
                <c:pt idx="33">
                  <c:v>8546</c:v>
                </c:pt>
                <c:pt idx="34">
                  <c:v>9172</c:v>
                </c:pt>
                <c:pt idx="35">
                  <c:v>9649</c:v>
                </c:pt>
                <c:pt idx="36">
                  <c:v>10000</c:v>
                </c:pt>
                <c:pt idx="37">
                  <c:v>10383</c:v>
                </c:pt>
                <c:pt idx="38">
                  <c:v>10756</c:v>
                </c:pt>
                <c:pt idx="39">
                  <c:v>11261</c:v>
                </c:pt>
                <c:pt idx="40">
                  <c:v>11796</c:v>
                </c:pt>
                <c:pt idx="41">
                  <c:v>12199</c:v>
                </c:pt>
                <c:pt idx="42">
                  <c:v>12575</c:v>
                </c:pt>
                <c:pt idx="43">
                  <c:v>12890</c:v>
                </c:pt>
                <c:pt idx="44">
                  <c:v>13332</c:v>
                </c:pt>
                <c:pt idx="45">
                  <c:v>13712</c:v>
                </c:pt>
                <c:pt idx="46">
                  <c:v>14133</c:v>
                </c:pt>
                <c:pt idx="47">
                  <c:v>14539</c:v>
                </c:pt>
                <c:pt idx="48">
                  <c:v>14940</c:v>
                </c:pt>
                <c:pt idx="49">
                  <c:v>15458</c:v>
                </c:pt>
                <c:pt idx="50">
                  <c:v>16037</c:v>
                </c:pt>
                <c:pt idx="51">
                  <c:v>16404</c:v>
                </c:pt>
                <c:pt idx="52">
                  <c:v>16839</c:v>
                </c:pt>
                <c:pt idx="53">
                  <c:v>17392</c:v>
                </c:pt>
                <c:pt idx="54">
                  <c:v>18179</c:v>
                </c:pt>
                <c:pt idx="55">
                  <c:v>19241</c:v>
                </c:pt>
                <c:pt idx="56">
                  <c:v>19767</c:v>
                </c:pt>
                <c:pt idx="57">
                  <c:v>20709</c:v>
                </c:pt>
                <c:pt idx="58">
                  <c:v>21541</c:v>
                </c:pt>
                <c:pt idx="59">
                  <c:v>22409</c:v>
                </c:pt>
                <c:pt idx="60">
                  <c:v>23367</c:v>
                </c:pt>
                <c:pt idx="61">
                  <c:v>24636</c:v>
                </c:pt>
                <c:pt idx="62">
                  <c:v>25540</c:v>
                </c:pt>
                <c:pt idx="63">
                  <c:v>27118</c:v>
                </c:pt>
                <c:pt idx="64">
                  <c:v>27927</c:v>
                </c:pt>
                <c:pt idx="65">
                  <c:v>29320</c:v>
                </c:pt>
                <c:pt idx="66">
                  <c:v>30017</c:v>
                </c:pt>
                <c:pt idx="67">
                  <c:v>31417</c:v>
                </c:pt>
                <c:pt idx="68">
                  <c:v>32726</c:v>
                </c:pt>
                <c:pt idx="69">
                  <c:v>34131</c:v>
                </c:pt>
                <c:pt idx="70">
                  <c:v>35266</c:v>
                </c:pt>
                <c:pt idx="71">
                  <c:v>36554</c:v>
                </c:pt>
                <c:pt idx="72">
                  <c:v>37641</c:v>
                </c:pt>
                <c:pt idx="73">
                  <c:v>39248</c:v>
                </c:pt>
                <c:pt idx="74">
                  <c:v>40737</c:v>
                </c:pt>
                <c:pt idx="75">
                  <c:v>42347</c:v>
                </c:pt>
                <c:pt idx="76">
                  <c:v>45039</c:v>
                </c:pt>
                <c:pt idx="77">
                  <c:v>47524</c:v>
                </c:pt>
                <c:pt idx="78">
                  <c:v>49644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B4-4F1B-86D1-85A05CB2AC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66351088"/>
        <c:axId val="-266341840"/>
      </c:barChart>
      <c:dateAx>
        <c:axId val="-26635108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66341840"/>
        <c:crosses val="autoZero"/>
        <c:auto val="1"/>
        <c:lblOffset val="100"/>
        <c:baseTimeUnit val="days"/>
      </c:dateAx>
      <c:valAx>
        <c:axId val="-266341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66351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O" sz="2000" b="0" i="0" baseline="0">
                <a:solidFill>
                  <a:schemeClr val="tx1"/>
                </a:solidFill>
                <a:effectLst/>
              </a:rPr>
              <a:t>Número de Casos Confirmados con COVID-19 Vs Casos Notificados al SIVIGILA, durante el periodo del 06/03/20 al  13/07/2020, Bogotá. D.C.</a:t>
            </a:r>
            <a:endParaRPr lang="es-CO" sz="200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1037751122231217"/>
          <c:y val="4.37340923021530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9.7415165744056342E-2"/>
          <c:y val="0.18833291184274256"/>
          <c:w val="0.89734861318596526"/>
          <c:h val="0.64858417738610108"/>
        </c:manualLayout>
      </c:layout>
      <c:lineChart>
        <c:grouping val="standard"/>
        <c:varyColors val="0"/>
        <c:ser>
          <c:idx val="2"/>
          <c:order val="0"/>
          <c:tx>
            <c:strRef>
              <c:f>EPIDEMIOLOGIA!$B$7</c:f>
              <c:strCache>
                <c:ptCount val="1"/>
                <c:pt idx="0">
                  <c:v>C. CASOS QUE CUMPLEN DEFINICION (A-B)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EPIDEMIOLOGIA!$CD$4:$EB$4</c:f>
              <c:numCache>
                <c:formatCode>m/d/yyyy</c:formatCode>
                <c:ptCount val="19"/>
                <c:pt idx="0">
                  <c:v>44007</c:v>
                </c:pt>
                <c:pt idx="1">
                  <c:v>44008</c:v>
                </c:pt>
                <c:pt idx="2">
                  <c:v>44009</c:v>
                </c:pt>
                <c:pt idx="3">
                  <c:v>44010</c:v>
                </c:pt>
                <c:pt idx="4">
                  <c:v>44011</c:v>
                </c:pt>
                <c:pt idx="5">
                  <c:v>44012</c:v>
                </c:pt>
                <c:pt idx="6">
                  <c:v>44013</c:v>
                </c:pt>
                <c:pt idx="7">
                  <c:v>44014</c:v>
                </c:pt>
                <c:pt idx="8">
                  <c:v>44015</c:v>
                </c:pt>
                <c:pt idx="9">
                  <c:v>44016</c:v>
                </c:pt>
                <c:pt idx="10">
                  <c:v>44017</c:v>
                </c:pt>
                <c:pt idx="11">
                  <c:v>44018</c:v>
                </c:pt>
                <c:pt idx="12">
                  <c:v>44019</c:v>
                </c:pt>
                <c:pt idx="13">
                  <c:v>44020</c:v>
                </c:pt>
                <c:pt idx="14">
                  <c:v>44021</c:v>
                </c:pt>
                <c:pt idx="15">
                  <c:v>44022</c:v>
                </c:pt>
                <c:pt idx="16">
                  <c:v>44023</c:v>
                </c:pt>
                <c:pt idx="17">
                  <c:v>44024</c:v>
                </c:pt>
                <c:pt idx="18">
                  <c:v>44025</c:v>
                </c:pt>
              </c:numCache>
            </c:numRef>
          </c:cat>
          <c:val>
            <c:numRef>
              <c:f>EPIDEMIOLOGIA!$CD$7:$EB$7</c:f>
              <c:numCache>
                <c:formatCode>General</c:formatCode>
                <c:ptCount val="19"/>
                <c:pt idx="0">
                  <c:v>105972</c:v>
                </c:pt>
                <c:pt idx="1">
                  <c:v>108595</c:v>
                </c:pt>
                <c:pt idx="2">
                  <c:v>110371</c:v>
                </c:pt>
                <c:pt idx="3">
                  <c:v>114243</c:v>
                </c:pt>
                <c:pt idx="4">
                  <c:v>116030</c:v>
                </c:pt>
                <c:pt idx="5">
                  <c:v>117484</c:v>
                </c:pt>
                <c:pt idx="6">
                  <c:v>119350</c:v>
                </c:pt>
                <c:pt idx="7">
                  <c:v>122381</c:v>
                </c:pt>
                <c:pt idx="8">
                  <c:v>126002</c:v>
                </c:pt>
                <c:pt idx="9">
                  <c:v>129111</c:v>
                </c:pt>
                <c:pt idx="10">
                  <c:v>131231</c:v>
                </c:pt>
                <c:pt idx="11">
                  <c:v>133401</c:v>
                </c:pt>
                <c:pt idx="12">
                  <c:v>134997</c:v>
                </c:pt>
                <c:pt idx="13">
                  <c:v>137452</c:v>
                </c:pt>
                <c:pt idx="14">
                  <c:v>139067</c:v>
                </c:pt>
                <c:pt idx="15">
                  <c:v>144684</c:v>
                </c:pt>
                <c:pt idx="16">
                  <c:v>148442</c:v>
                </c:pt>
                <c:pt idx="17">
                  <c:v>151687</c:v>
                </c:pt>
                <c:pt idx="18">
                  <c:v>154368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63-4F14-89CA-B8E810502FA8}"/>
            </c:ext>
          </c:extLst>
        </c:ser>
        <c:ser>
          <c:idx val="3"/>
          <c:order val="1"/>
          <c:tx>
            <c:strRef>
              <c:f>EPIDEMIOLOGIA!$B$8</c:f>
              <c:strCache>
                <c:ptCount val="1"/>
                <c:pt idx="0">
                  <c:v>D. CASOS CONFIRMADOS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EPIDEMIOLOGIA!$CD$4:$EB$4</c:f>
              <c:numCache>
                <c:formatCode>m/d/yyyy</c:formatCode>
                <c:ptCount val="19"/>
                <c:pt idx="0">
                  <c:v>44007</c:v>
                </c:pt>
                <c:pt idx="1">
                  <c:v>44008</c:v>
                </c:pt>
                <c:pt idx="2">
                  <c:v>44009</c:v>
                </c:pt>
                <c:pt idx="3">
                  <c:v>44010</c:v>
                </c:pt>
                <c:pt idx="4">
                  <c:v>44011</c:v>
                </c:pt>
                <c:pt idx="5">
                  <c:v>44012</c:v>
                </c:pt>
                <c:pt idx="6">
                  <c:v>44013</c:v>
                </c:pt>
                <c:pt idx="7">
                  <c:v>44014</c:v>
                </c:pt>
                <c:pt idx="8">
                  <c:v>44015</c:v>
                </c:pt>
                <c:pt idx="9">
                  <c:v>44016</c:v>
                </c:pt>
                <c:pt idx="10">
                  <c:v>44017</c:v>
                </c:pt>
                <c:pt idx="11">
                  <c:v>44018</c:v>
                </c:pt>
                <c:pt idx="12">
                  <c:v>44019</c:v>
                </c:pt>
                <c:pt idx="13">
                  <c:v>44020</c:v>
                </c:pt>
                <c:pt idx="14">
                  <c:v>44021</c:v>
                </c:pt>
                <c:pt idx="15">
                  <c:v>44022</c:v>
                </c:pt>
                <c:pt idx="16">
                  <c:v>44023</c:v>
                </c:pt>
                <c:pt idx="17">
                  <c:v>44024</c:v>
                </c:pt>
                <c:pt idx="18">
                  <c:v>44025</c:v>
                </c:pt>
              </c:numCache>
            </c:numRef>
          </c:cat>
          <c:val>
            <c:numRef>
              <c:f>EPIDEMIOLOGIA!$CD$8:$EB$8</c:f>
              <c:numCache>
                <c:formatCode>General</c:formatCode>
                <c:ptCount val="19"/>
                <c:pt idx="0">
                  <c:v>24636</c:v>
                </c:pt>
                <c:pt idx="1">
                  <c:v>25540</c:v>
                </c:pt>
                <c:pt idx="2">
                  <c:v>27118</c:v>
                </c:pt>
                <c:pt idx="3">
                  <c:v>27927</c:v>
                </c:pt>
                <c:pt idx="4">
                  <c:v>29320</c:v>
                </c:pt>
                <c:pt idx="5">
                  <c:v>30017</c:v>
                </c:pt>
                <c:pt idx="6">
                  <c:v>31417</c:v>
                </c:pt>
                <c:pt idx="7">
                  <c:v>32726</c:v>
                </c:pt>
                <c:pt idx="8">
                  <c:v>34131</c:v>
                </c:pt>
                <c:pt idx="9">
                  <c:v>35266</c:v>
                </c:pt>
                <c:pt idx="10">
                  <c:v>36554</c:v>
                </c:pt>
                <c:pt idx="11">
                  <c:v>37641</c:v>
                </c:pt>
                <c:pt idx="12">
                  <c:v>39248</c:v>
                </c:pt>
                <c:pt idx="13">
                  <c:v>40737</c:v>
                </c:pt>
                <c:pt idx="14">
                  <c:v>42347</c:v>
                </c:pt>
                <c:pt idx="15">
                  <c:v>45039</c:v>
                </c:pt>
                <c:pt idx="16">
                  <c:v>47524</c:v>
                </c:pt>
                <c:pt idx="17">
                  <c:v>49644</c:v>
                </c:pt>
                <c:pt idx="18">
                  <c:v>51281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63-4F14-89CA-B8E810502FA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56774272"/>
        <c:axId val="2088539488"/>
      </c:lineChart>
      <c:dateAx>
        <c:axId val="125677427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88539488"/>
        <c:crosses val="autoZero"/>
        <c:auto val="1"/>
        <c:lblOffset val="100"/>
        <c:baseTimeUnit val="days"/>
      </c:dateAx>
      <c:valAx>
        <c:axId val="2088539488"/>
        <c:scaling>
          <c:orientation val="minMax"/>
          <c:max val="1600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2000"/>
                  <a:t>Número de casos</a:t>
                </a:r>
              </a:p>
            </c:rich>
          </c:tx>
          <c:layout>
            <c:manualLayout>
              <c:xMode val="edge"/>
              <c:yMode val="edge"/>
              <c:x val="1.0332171838155765E-2"/>
              <c:y val="0.355513514176538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6774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972843702907194E-2"/>
          <c:y val="6.543441226575808E-2"/>
          <c:w val="0.86926459082482532"/>
          <c:h val="0.779186068930414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'grafica secretario'!$A$5</c:f>
              <c:strCache>
                <c:ptCount val="1"/>
                <c:pt idx="0">
                  <c:v>HOSPITALIZADOS 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secretario'!$CO$5:$DI$5</c:f>
              <c:numCache>
                <c:formatCode>General</c:formatCode>
                <c:ptCount val="21"/>
                <c:pt idx="0">
                  <c:v>1415</c:v>
                </c:pt>
                <c:pt idx="1">
                  <c:v>1468</c:v>
                </c:pt>
                <c:pt idx="2">
                  <c:v>1553</c:v>
                </c:pt>
                <c:pt idx="3">
                  <c:v>1623</c:v>
                </c:pt>
                <c:pt idx="4">
                  <c:v>1754</c:v>
                </c:pt>
                <c:pt idx="5">
                  <c:v>1807</c:v>
                </c:pt>
                <c:pt idx="6">
                  <c:v>1874</c:v>
                </c:pt>
                <c:pt idx="7">
                  <c:v>1901</c:v>
                </c:pt>
                <c:pt idx="8">
                  <c:v>2018</c:v>
                </c:pt>
                <c:pt idx="9">
                  <c:v>2106</c:v>
                </c:pt>
                <c:pt idx="10">
                  <c:v>2188</c:v>
                </c:pt>
                <c:pt idx="11">
                  <c:v>2257</c:v>
                </c:pt>
                <c:pt idx="12">
                  <c:v>2306</c:v>
                </c:pt>
                <c:pt idx="13">
                  <c:v>2371</c:v>
                </c:pt>
                <c:pt idx="14">
                  <c:v>2499</c:v>
                </c:pt>
                <c:pt idx="15">
                  <c:v>2624</c:v>
                </c:pt>
                <c:pt idx="16">
                  <c:v>2746</c:v>
                </c:pt>
                <c:pt idx="17">
                  <c:v>2848</c:v>
                </c:pt>
                <c:pt idx="18">
                  <c:v>2960</c:v>
                </c:pt>
                <c:pt idx="19">
                  <c:v>3090</c:v>
                </c:pt>
                <c:pt idx="20">
                  <c:v>3224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CF-4C7A-8FAC-79A795FAB117}"/>
            </c:ext>
          </c:extLst>
        </c:ser>
        <c:ser>
          <c:idx val="1"/>
          <c:order val="1"/>
          <c:tx>
            <c:strRef>
              <c:f>'grafica secretario'!$A$6</c:f>
              <c:strCache>
                <c:ptCount val="1"/>
                <c:pt idx="0">
                  <c:v>UCI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secretario'!$CO$6:$DI$6</c:f>
              <c:numCache>
                <c:formatCode>General</c:formatCode>
                <c:ptCount val="21"/>
                <c:pt idx="0">
                  <c:v>147</c:v>
                </c:pt>
                <c:pt idx="1">
                  <c:v>146</c:v>
                </c:pt>
                <c:pt idx="2">
                  <c:v>145</c:v>
                </c:pt>
                <c:pt idx="3">
                  <c:v>144</c:v>
                </c:pt>
                <c:pt idx="4">
                  <c:v>145</c:v>
                </c:pt>
                <c:pt idx="5">
                  <c:v>146</c:v>
                </c:pt>
                <c:pt idx="6">
                  <c:v>145</c:v>
                </c:pt>
                <c:pt idx="7">
                  <c:v>145</c:v>
                </c:pt>
                <c:pt idx="8">
                  <c:v>145</c:v>
                </c:pt>
                <c:pt idx="9">
                  <c:v>146</c:v>
                </c:pt>
                <c:pt idx="10">
                  <c:v>144</c:v>
                </c:pt>
                <c:pt idx="11">
                  <c:v>142</c:v>
                </c:pt>
                <c:pt idx="12">
                  <c:v>142</c:v>
                </c:pt>
                <c:pt idx="13">
                  <c:v>142</c:v>
                </c:pt>
                <c:pt idx="14">
                  <c:v>143</c:v>
                </c:pt>
                <c:pt idx="15">
                  <c:v>144</c:v>
                </c:pt>
                <c:pt idx="16">
                  <c:v>146</c:v>
                </c:pt>
                <c:pt idx="17">
                  <c:v>147</c:v>
                </c:pt>
                <c:pt idx="18">
                  <c:v>151</c:v>
                </c:pt>
                <c:pt idx="19">
                  <c:v>153</c:v>
                </c:pt>
                <c:pt idx="20">
                  <c:v>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CF-4C7A-8FAC-79A795FAB117}"/>
            </c:ext>
          </c:extLst>
        </c:ser>
        <c:ser>
          <c:idx val="2"/>
          <c:order val="2"/>
          <c:tx>
            <c:strRef>
              <c:f>'grafica secretario'!$A$7</c:f>
              <c:strCache>
                <c:ptCount val="1"/>
                <c:pt idx="0">
                  <c:v>UCI INTERMEDIO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secretario'!$CO$7:$DI$7</c:f>
              <c:numCache>
                <c:formatCode>General</c:formatCode>
                <c:ptCount val="21"/>
              </c:numCache>
            </c:numRef>
          </c:val>
          <c:extLst>
            <c:ext xmlns:c16="http://schemas.microsoft.com/office/drawing/2014/chart" uri="{C3380CC4-5D6E-409C-BE32-E72D297353CC}">
              <c16:uniqueId val="{00000002-4CCF-4C7A-8FAC-79A795FAB117}"/>
            </c:ext>
          </c:extLst>
        </c:ser>
        <c:ser>
          <c:idx val="3"/>
          <c:order val="3"/>
          <c:tx>
            <c:strRef>
              <c:f>'grafica secretario'!$A$8</c:f>
              <c:strCache>
                <c:ptCount val="1"/>
                <c:pt idx="0">
                  <c:v>URGENCIAS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secretario'!$CO$8:$DI$8</c:f>
              <c:numCache>
                <c:formatCode>General</c:formatCode>
                <c:ptCount val="21"/>
              </c:numCache>
            </c:numRef>
          </c:val>
          <c:extLst>
            <c:ext xmlns:c16="http://schemas.microsoft.com/office/drawing/2014/chart" uri="{C3380CC4-5D6E-409C-BE32-E72D297353CC}">
              <c16:uniqueId val="{00000003-4CCF-4C7A-8FAC-79A795FAB117}"/>
            </c:ext>
          </c:extLst>
        </c:ser>
        <c:ser>
          <c:idx val="5"/>
          <c:order val="5"/>
          <c:tx>
            <c:strRef>
              <c:f>'grafica secretario'!$A$10</c:f>
              <c:strCache>
                <c:ptCount val="1"/>
                <c:pt idx="0">
                  <c:v>MUERTOS 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secretario'!$CO$10:$DI$10</c:f>
              <c:numCache>
                <c:formatCode>General</c:formatCode>
                <c:ptCount val="21"/>
                <c:pt idx="0">
                  <c:v>512</c:v>
                </c:pt>
                <c:pt idx="1">
                  <c:v>530</c:v>
                </c:pt>
                <c:pt idx="2">
                  <c:v>545</c:v>
                </c:pt>
                <c:pt idx="3">
                  <c:v>572</c:v>
                </c:pt>
                <c:pt idx="4">
                  <c:v>602</c:v>
                </c:pt>
                <c:pt idx="5">
                  <c:v>633</c:v>
                </c:pt>
                <c:pt idx="6">
                  <c:v>658</c:v>
                </c:pt>
                <c:pt idx="7">
                  <c:v>680</c:v>
                </c:pt>
                <c:pt idx="8">
                  <c:v>699</c:v>
                </c:pt>
                <c:pt idx="9">
                  <c:v>732</c:v>
                </c:pt>
                <c:pt idx="10">
                  <c:v>762</c:v>
                </c:pt>
                <c:pt idx="11">
                  <c:v>797</c:v>
                </c:pt>
                <c:pt idx="12">
                  <c:v>826</c:v>
                </c:pt>
                <c:pt idx="13">
                  <c:v>859</c:v>
                </c:pt>
                <c:pt idx="14">
                  <c:v>881</c:v>
                </c:pt>
                <c:pt idx="15">
                  <c:v>921</c:v>
                </c:pt>
                <c:pt idx="16">
                  <c:v>959</c:v>
                </c:pt>
                <c:pt idx="17">
                  <c:v>1007</c:v>
                </c:pt>
                <c:pt idx="18">
                  <c:v>1065</c:v>
                </c:pt>
                <c:pt idx="19">
                  <c:v>1123</c:v>
                </c:pt>
                <c:pt idx="20">
                  <c:v>1169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CF-4C7A-8FAC-79A795FAB1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6"/>
        <c:axId val="2114869040"/>
        <c:axId val="2114869584"/>
      </c:barChart>
      <c:lineChart>
        <c:grouping val="standard"/>
        <c:varyColors val="0"/>
        <c:ser>
          <c:idx val="4"/>
          <c:order val="4"/>
          <c:tx>
            <c:strRef>
              <c:f>'grafica secretario'!$A$9</c:f>
              <c:strCache>
                <c:ptCount val="1"/>
                <c:pt idx="0">
                  <c:v>DOMICILIARIO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'grafica secretario'!$CO$4:$DI$4</c:f>
              <c:numCache>
                <c:formatCode>m/d/yyyy</c:formatCode>
                <c:ptCount val="21"/>
                <c:pt idx="0">
                  <c:v>44005</c:v>
                </c:pt>
                <c:pt idx="1">
                  <c:v>44006</c:v>
                </c:pt>
                <c:pt idx="2">
                  <c:v>44007</c:v>
                </c:pt>
                <c:pt idx="3">
                  <c:v>44008</c:v>
                </c:pt>
                <c:pt idx="4">
                  <c:v>44009</c:v>
                </c:pt>
                <c:pt idx="5">
                  <c:v>44010</c:v>
                </c:pt>
                <c:pt idx="6">
                  <c:v>44011</c:v>
                </c:pt>
                <c:pt idx="7">
                  <c:v>44012</c:v>
                </c:pt>
                <c:pt idx="8">
                  <c:v>44013</c:v>
                </c:pt>
                <c:pt idx="9">
                  <c:v>44014</c:v>
                </c:pt>
                <c:pt idx="10">
                  <c:v>44015</c:v>
                </c:pt>
                <c:pt idx="11">
                  <c:v>44016</c:v>
                </c:pt>
                <c:pt idx="12">
                  <c:v>44017</c:v>
                </c:pt>
                <c:pt idx="13">
                  <c:v>44018</c:v>
                </c:pt>
                <c:pt idx="14">
                  <c:v>44019</c:v>
                </c:pt>
                <c:pt idx="15">
                  <c:v>44020</c:v>
                </c:pt>
                <c:pt idx="16">
                  <c:v>44021</c:v>
                </c:pt>
                <c:pt idx="17">
                  <c:v>44022</c:v>
                </c:pt>
                <c:pt idx="18">
                  <c:v>44023</c:v>
                </c:pt>
                <c:pt idx="19">
                  <c:v>44024</c:v>
                </c:pt>
                <c:pt idx="20">
                  <c:v>44025</c:v>
                </c:pt>
              </c:numCache>
            </c:numRef>
          </c:cat>
          <c:val>
            <c:numRef>
              <c:f>'grafica secretario'!$CO$9:$DI$9</c:f>
              <c:numCache>
                <c:formatCode>General</c:formatCode>
                <c:ptCount val="21"/>
                <c:pt idx="0">
                  <c:v>20335</c:v>
                </c:pt>
                <c:pt idx="1">
                  <c:v>21223</c:v>
                </c:pt>
                <c:pt idx="2">
                  <c:v>22393</c:v>
                </c:pt>
                <c:pt idx="3">
                  <c:v>23201</c:v>
                </c:pt>
                <c:pt idx="4">
                  <c:v>24617</c:v>
                </c:pt>
                <c:pt idx="5">
                  <c:v>25341</c:v>
                </c:pt>
                <c:pt idx="6">
                  <c:v>26643</c:v>
                </c:pt>
                <c:pt idx="7">
                  <c:v>27291</c:v>
                </c:pt>
                <c:pt idx="8">
                  <c:v>28555</c:v>
                </c:pt>
                <c:pt idx="9">
                  <c:v>29742</c:v>
                </c:pt>
                <c:pt idx="10">
                  <c:v>31037</c:v>
                </c:pt>
                <c:pt idx="11">
                  <c:v>32070</c:v>
                </c:pt>
                <c:pt idx="12">
                  <c:v>33280</c:v>
                </c:pt>
                <c:pt idx="13">
                  <c:v>34269</c:v>
                </c:pt>
                <c:pt idx="14">
                  <c:v>35725</c:v>
                </c:pt>
                <c:pt idx="15">
                  <c:v>37048</c:v>
                </c:pt>
                <c:pt idx="16">
                  <c:v>38496</c:v>
                </c:pt>
                <c:pt idx="17">
                  <c:v>41037</c:v>
                </c:pt>
                <c:pt idx="18">
                  <c:v>43348</c:v>
                </c:pt>
                <c:pt idx="19">
                  <c:v>45278</c:v>
                </c:pt>
                <c:pt idx="20">
                  <c:v>46734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CCF-4C7A-8FAC-79A795FAB1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26570176"/>
        <c:axId val="1726580512"/>
      </c:lineChart>
      <c:dateAx>
        <c:axId val="21148690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114869584"/>
        <c:crosses val="autoZero"/>
        <c:auto val="1"/>
        <c:lblOffset val="100"/>
        <c:baseTimeUnit val="days"/>
      </c:dateAx>
      <c:valAx>
        <c:axId val="2114869584"/>
        <c:scaling>
          <c:orientation val="minMax"/>
          <c:max val="48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1600">
                    <a:solidFill>
                      <a:sysClr val="windowText" lastClr="000000"/>
                    </a:solidFill>
                  </a:rPr>
                  <a:t>Número</a:t>
                </a:r>
                <a:r>
                  <a:rPr lang="es-CO" sz="1600" baseline="0">
                    <a:solidFill>
                      <a:sysClr val="windowText" lastClr="000000"/>
                    </a:solidFill>
                  </a:rPr>
                  <a:t> de casos </a:t>
                </a:r>
                <a:endParaRPr lang="es-CO" sz="160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114869040"/>
        <c:crosses val="autoZero"/>
        <c:crossBetween val="between"/>
      </c:valAx>
      <c:valAx>
        <c:axId val="1726580512"/>
        <c:scaling>
          <c:orientation val="minMax"/>
          <c:max val="50000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sz="1400">
                    <a:solidFill>
                      <a:sysClr val="windowText" lastClr="000000"/>
                    </a:solidFill>
                  </a:rPr>
                  <a:t>Número</a:t>
                </a:r>
                <a:r>
                  <a:rPr lang="es-CO" sz="1400" baseline="0">
                    <a:solidFill>
                      <a:sysClr val="windowText" lastClr="000000"/>
                    </a:solidFill>
                  </a:rPr>
                  <a:t> de casos Domicilio</a:t>
                </a:r>
                <a:endParaRPr lang="es-CO" sz="140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26570176"/>
        <c:crosses val="max"/>
        <c:crossBetween val="between"/>
        <c:majorUnit val="2500"/>
        <c:minorUnit val="300"/>
      </c:valAx>
      <c:dateAx>
        <c:axId val="172657017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726580512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811308828687159"/>
          <c:y val="0.95359112187372264"/>
          <c:w val="0.55179636807037402"/>
          <c:h val="3.3648482958532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'hoja diario casos'!$B$2</c:f>
              <c:strCache>
                <c:ptCount val="1"/>
                <c:pt idx="0">
                  <c:v>Número de casos nuevos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'hoja diario casos'!$A$52:$A$132</c:f>
              <c:numCache>
                <c:formatCode>m/d/yyyy</c:formatCode>
                <c:ptCount val="81"/>
                <c:pt idx="0">
                  <c:v>43945</c:v>
                </c:pt>
                <c:pt idx="1">
                  <c:v>43946</c:v>
                </c:pt>
                <c:pt idx="2">
                  <c:v>43947</c:v>
                </c:pt>
                <c:pt idx="3">
                  <c:v>43948</c:v>
                </c:pt>
                <c:pt idx="4">
                  <c:v>43949</c:v>
                </c:pt>
                <c:pt idx="5">
                  <c:v>43950</c:v>
                </c:pt>
                <c:pt idx="6">
                  <c:v>43951</c:v>
                </c:pt>
                <c:pt idx="7">
                  <c:v>43952</c:v>
                </c:pt>
                <c:pt idx="8">
                  <c:v>43953</c:v>
                </c:pt>
                <c:pt idx="9">
                  <c:v>43954</c:v>
                </c:pt>
                <c:pt idx="10">
                  <c:v>43955</c:v>
                </c:pt>
                <c:pt idx="11">
                  <c:v>43956</c:v>
                </c:pt>
                <c:pt idx="12">
                  <c:v>43957</c:v>
                </c:pt>
                <c:pt idx="13">
                  <c:v>43958</c:v>
                </c:pt>
                <c:pt idx="14">
                  <c:v>43959</c:v>
                </c:pt>
                <c:pt idx="15">
                  <c:v>43960</c:v>
                </c:pt>
                <c:pt idx="16">
                  <c:v>43961</c:v>
                </c:pt>
                <c:pt idx="17">
                  <c:v>43962</c:v>
                </c:pt>
                <c:pt idx="18">
                  <c:v>43963</c:v>
                </c:pt>
                <c:pt idx="19">
                  <c:v>43964</c:v>
                </c:pt>
                <c:pt idx="20">
                  <c:v>43965</c:v>
                </c:pt>
                <c:pt idx="21">
                  <c:v>43966</c:v>
                </c:pt>
                <c:pt idx="22">
                  <c:v>43967</c:v>
                </c:pt>
                <c:pt idx="23">
                  <c:v>43968</c:v>
                </c:pt>
                <c:pt idx="24">
                  <c:v>43969</c:v>
                </c:pt>
                <c:pt idx="25">
                  <c:v>43970</c:v>
                </c:pt>
                <c:pt idx="26">
                  <c:v>43971</c:v>
                </c:pt>
                <c:pt idx="27">
                  <c:v>43972</c:v>
                </c:pt>
                <c:pt idx="28">
                  <c:v>43973</c:v>
                </c:pt>
                <c:pt idx="29">
                  <c:v>43974</c:v>
                </c:pt>
                <c:pt idx="30">
                  <c:v>43975</c:v>
                </c:pt>
                <c:pt idx="31">
                  <c:v>43976</c:v>
                </c:pt>
                <c:pt idx="32">
                  <c:v>43977</c:v>
                </c:pt>
                <c:pt idx="33">
                  <c:v>43978</c:v>
                </c:pt>
                <c:pt idx="34">
                  <c:v>43979</c:v>
                </c:pt>
                <c:pt idx="35">
                  <c:v>43980</c:v>
                </c:pt>
                <c:pt idx="36">
                  <c:v>43981</c:v>
                </c:pt>
                <c:pt idx="37">
                  <c:v>43982</c:v>
                </c:pt>
                <c:pt idx="38">
                  <c:v>43983</c:v>
                </c:pt>
                <c:pt idx="39">
                  <c:v>43984</c:v>
                </c:pt>
                <c:pt idx="40">
                  <c:v>43985</c:v>
                </c:pt>
                <c:pt idx="41">
                  <c:v>43986</c:v>
                </c:pt>
                <c:pt idx="42">
                  <c:v>43987</c:v>
                </c:pt>
                <c:pt idx="43">
                  <c:v>43988</c:v>
                </c:pt>
                <c:pt idx="44">
                  <c:v>43989</c:v>
                </c:pt>
                <c:pt idx="45">
                  <c:v>43990</c:v>
                </c:pt>
                <c:pt idx="46">
                  <c:v>43991</c:v>
                </c:pt>
                <c:pt idx="47">
                  <c:v>43992</c:v>
                </c:pt>
                <c:pt idx="48">
                  <c:v>43993</c:v>
                </c:pt>
                <c:pt idx="49">
                  <c:v>43994</c:v>
                </c:pt>
                <c:pt idx="50">
                  <c:v>43995</c:v>
                </c:pt>
                <c:pt idx="51">
                  <c:v>43996</c:v>
                </c:pt>
                <c:pt idx="52">
                  <c:v>43997</c:v>
                </c:pt>
                <c:pt idx="53">
                  <c:v>43998</c:v>
                </c:pt>
                <c:pt idx="54">
                  <c:v>43999</c:v>
                </c:pt>
                <c:pt idx="55">
                  <c:v>44000</c:v>
                </c:pt>
                <c:pt idx="56">
                  <c:v>44001</c:v>
                </c:pt>
                <c:pt idx="57">
                  <c:v>44002</c:v>
                </c:pt>
                <c:pt idx="58">
                  <c:v>44003</c:v>
                </c:pt>
                <c:pt idx="59">
                  <c:v>44004</c:v>
                </c:pt>
                <c:pt idx="60">
                  <c:v>44005</c:v>
                </c:pt>
                <c:pt idx="61">
                  <c:v>44006</c:v>
                </c:pt>
                <c:pt idx="62">
                  <c:v>44007</c:v>
                </c:pt>
                <c:pt idx="63">
                  <c:v>44008</c:v>
                </c:pt>
                <c:pt idx="64">
                  <c:v>44009</c:v>
                </c:pt>
                <c:pt idx="65">
                  <c:v>44010</c:v>
                </c:pt>
                <c:pt idx="66">
                  <c:v>44011</c:v>
                </c:pt>
                <c:pt idx="67">
                  <c:v>44012</c:v>
                </c:pt>
                <c:pt idx="68">
                  <c:v>44013</c:v>
                </c:pt>
                <c:pt idx="69">
                  <c:v>44014</c:v>
                </c:pt>
                <c:pt idx="70">
                  <c:v>44015</c:v>
                </c:pt>
                <c:pt idx="71">
                  <c:v>44016</c:v>
                </c:pt>
                <c:pt idx="72">
                  <c:v>44017</c:v>
                </c:pt>
                <c:pt idx="73">
                  <c:v>44018</c:v>
                </c:pt>
                <c:pt idx="74">
                  <c:v>44019</c:v>
                </c:pt>
                <c:pt idx="75">
                  <c:v>44020</c:v>
                </c:pt>
                <c:pt idx="76">
                  <c:v>44021</c:v>
                </c:pt>
                <c:pt idx="77">
                  <c:v>44022</c:v>
                </c:pt>
                <c:pt idx="78">
                  <c:v>44023</c:v>
                </c:pt>
                <c:pt idx="79">
                  <c:v>44024</c:v>
                </c:pt>
                <c:pt idx="80">
                  <c:v>44025</c:v>
                </c:pt>
              </c:numCache>
            </c:numRef>
          </c:cat>
          <c:val>
            <c:numRef>
              <c:f>'hoja diario casos'!$B$52:$B$132</c:f>
              <c:numCache>
                <c:formatCode>General</c:formatCode>
                <c:ptCount val="81"/>
                <c:pt idx="0">
                  <c:v>195</c:v>
                </c:pt>
                <c:pt idx="1">
                  <c:v>84</c:v>
                </c:pt>
                <c:pt idx="2">
                  <c:v>93</c:v>
                </c:pt>
                <c:pt idx="3">
                  <c:v>100</c:v>
                </c:pt>
                <c:pt idx="4">
                  <c:v>62</c:v>
                </c:pt>
                <c:pt idx="5">
                  <c:v>132</c:v>
                </c:pt>
                <c:pt idx="6">
                  <c:v>94</c:v>
                </c:pt>
                <c:pt idx="7">
                  <c:v>139</c:v>
                </c:pt>
                <c:pt idx="8">
                  <c:v>74</c:v>
                </c:pt>
                <c:pt idx="9">
                  <c:v>112</c:v>
                </c:pt>
                <c:pt idx="10">
                  <c:v>126</c:v>
                </c:pt>
                <c:pt idx="11">
                  <c:v>188</c:v>
                </c:pt>
                <c:pt idx="12">
                  <c:v>197</c:v>
                </c:pt>
                <c:pt idx="13">
                  <c:v>130</c:v>
                </c:pt>
                <c:pt idx="14">
                  <c:v>225</c:v>
                </c:pt>
                <c:pt idx="15">
                  <c:v>204</c:v>
                </c:pt>
                <c:pt idx="16">
                  <c:v>127</c:v>
                </c:pt>
                <c:pt idx="17">
                  <c:v>150</c:v>
                </c:pt>
                <c:pt idx="18">
                  <c:v>258</c:v>
                </c:pt>
                <c:pt idx="19">
                  <c:v>122</c:v>
                </c:pt>
                <c:pt idx="20">
                  <c:v>207</c:v>
                </c:pt>
                <c:pt idx="21">
                  <c:v>116</c:v>
                </c:pt>
                <c:pt idx="22">
                  <c:v>275</c:v>
                </c:pt>
                <c:pt idx="23">
                  <c:v>238</c:v>
                </c:pt>
                <c:pt idx="24">
                  <c:v>199</c:v>
                </c:pt>
                <c:pt idx="25">
                  <c:v>214</c:v>
                </c:pt>
                <c:pt idx="26">
                  <c:v>255</c:v>
                </c:pt>
                <c:pt idx="27">
                  <c:v>122</c:v>
                </c:pt>
                <c:pt idx="28">
                  <c:v>280</c:v>
                </c:pt>
                <c:pt idx="29">
                  <c:v>381</c:v>
                </c:pt>
                <c:pt idx="30">
                  <c:v>239</c:v>
                </c:pt>
                <c:pt idx="31">
                  <c:v>175</c:v>
                </c:pt>
                <c:pt idx="32">
                  <c:v>357</c:v>
                </c:pt>
                <c:pt idx="33">
                  <c:v>302</c:v>
                </c:pt>
                <c:pt idx="34">
                  <c:v>491</c:v>
                </c:pt>
                <c:pt idx="35">
                  <c:v>626</c:v>
                </c:pt>
                <c:pt idx="36">
                  <c:v>475</c:v>
                </c:pt>
                <c:pt idx="37">
                  <c:v>352</c:v>
                </c:pt>
                <c:pt idx="38">
                  <c:v>381</c:v>
                </c:pt>
                <c:pt idx="39">
                  <c:v>373</c:v>
                </c:pt>
                <c:pt idx="40">
                  <c:v>507</c:v>
                </c:pt>
                <c:pt idx="41">
                  <c:v>532</c:v>
                </c:pt>
                <c:pt idx="42">
                  <c:v>403</c:v>
                </c:pt>
                <c:pt idx="43">
                  <c:v>379</c:v>
                </c:pt>
                <c:pt idx="44">
                  <c:v>316</c:v>
                </c:pt>
                <c:pt idx="45">
                  <c:v>449</c:v>
                </c:pt>
                <c:pt idx="46">
                  <c:v>380</c:v>
                </c:pt>
                <c:pt idx="47">
                  <c:v>423</c:v>
                </c:pt>
                <c:pt idx="48">
                  <c:v>405</c:v>
                </c:pt>
                <c:pt idx="49">
                  <c:v>403</c:v>
                </c:pt>
                <c:pt idx="50">
                  <c:v>518</c:v>
                </c:pt>
                <c:pt idx="51">
                  <c:v>579</c:v>
                </c:pt>
                <c:pt idx="52">
                  <c:v>367</c:v>
                </c:pt>
                <c:pt idx="53">
                  <c:v>435</c:v>
                </c:pt>
                <c:pt idx="54">
                  <c:v>553</c:v>
                </c:pt>
                <c:pt idx="55">
                  <c:v>787</c:v>
                </c:pt>
                <c:pt idx="56">
                  <c:v>1065</c:v>
                </c:pt>
                <c:pt idx="57">
                  <c:v>523</c:v>
                </c:pt>
                <c:pt idx="58">
                  <c:v>942</c:v>
                </c:pt>
                <c:pt idx="59">
                  <c:v>832</c:v>
                </c:pt>
                <c:pt idx="60">
                  <c:v>868</c:v>
                </c:pt>
                <c:pt idx="61">
                  <c:v>958</c:v>
                </c:pt>
                <c:pt idx="62">
                  <c:v>1269</c:v>
                </c:pt>
                <c:pt idx="63">
                  <c:v>904</c:v>
                </c:pt>
                <c:pt idx="64">
                  <c:v>1578</c:v>
                </c:pt>
                <c:pt idx="65">
                  <c:v>809</c:v>
                </c:pt>
                <c:pt idx="66">
                  <c:v>1393</c:v>
                </c:pt>
                <c:pt idx="67">
                  <c:v>697</c:v>
                </c:pt>
                <c:pt idx="68">
                  <c:v>1400</c:v>
                </c:pt>
                <c:pt idx="69">
                  <c:v>1309</c:v>
                </c:pt>
                <c:pt idx="70">
                  <c:v>1405</c:v>
                </c:pt>
                <c:pt idx="71">
                  <c:v>1135</c:v>
                </c:pt>
                <c:pt idx="72">
                  <c:v>1288</c:v>
                </c:pt>
                <c:pt idx="73">
                  <c:v>1087</c:v>
                </c:pt>
                <c:pt idx="74">
                  <c:v>1607</c:v>
                </c:pt>
                <c:pt idx="75">
                  <c:v>1489</c:v>
                </c:pt>
                <c:pt idx="76">
                  <c:v>1610</c:v>
                </c:pt>
                <c:pt idx="77">
                  <c:v>2692</c:v>
                </c:pt>
                <c:pt idx="78">
                  <c:v>2485</c:v>
                </c:pt>
                <c:pt idx="79">
                  <c:v>2120</c:v>
                </c:pt>
                <c:pt idx="80">
                  <c:v>1637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56-4A3A-86ED-AD2E859808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7"/>
        <c:axId val="2088536768"/>
        <c:axId val="2088537856"/>
      </c:barChart>
      <c:dateAx>
        <c:axId val="208853676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88537856"/>
        <c:crosses val="autoZero"/>
        <c:auto val="1"/>
        <c:lblOffset val="100"/>
        <c:baseTimeUnit val="days"/>
      </c:dateAx>
      <c:valAx>
        <c:axId val="20885378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N°</a:t>
                </a:r>
                <a:r>
                  <a:rPr lang="es-CO" baseline="0"/>
                  <a:t> casos</a:t>
                </a:r>
                <a:endParaRPr lang="es-CO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8853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916692983604215E-2"/>
          <c:y val="2.7092404133339264E-2"/>
          <c:w val="0.95998497025216278"/>
          <c:h val="0.84779724735329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D_Curva!$W$3</c:f>
              <c:strCache>
                <c:ptCount val="1"/>
                <c:pt idx="0">
                  <c:v>Cuenta de grafica inicio sintomas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118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F1-4A68-A288-009E11798148}"/>
              </c:ext>
            </c:extLst>
          </c:dPt>
          <c:dPt>
            <c:idx val="119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3F1-4A68-A288-009E11798148}"/>
              </c:ext>
            </c:extLst>
          </c:dPt>
          <c:dPt>
            <c:idx val="120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F1-4A68-A288-009E11798148}"/>
              </c:ext>
            </c:extLst>
          </c:dPt>
          <c:dPt>
            <c:idx val="12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3F1-4A68-A288-009E11798148}"/>
              </c:ext>
            </c:extLst>
          </c:dPt>
          <c:dPt>
            <c:idx val="12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F1-4A68-A288-009E11798148}"/>
              </c:ext>
            </c:extLst>
          </c:dPt>
          <c:dPt>
            <c:idx val="123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3F1-4A68-A288-009E11798148}"/>
              </c:ext>
            </c:extLst>
          </c:dPt>
          <c:dPt>
            <c:idx val="124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F1-4A68-A288-009E11798148}"/>
              </c:ext>
            </c:extLst>
          </c:dPt>
          <c:dPt>
            <c:idx val="125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3F1-4A68-A288-009E11798148}"/>
              </c:ext>
            </c:extLst>
          </c:dPt>
          <c:dPt>
            <c:idx val="126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3F1-4A68-A288-009E11798148}"/>
              </c:ext>
            </c:extLst>
          </c:dPt>
          <c:dPt>
            <c:idx val="127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F1-4A68-A288-009E11798148}"/>
              </c:ext>
            </c:extLst>
          </c:dPt>
          <c:dPt>
            <c:idx val="128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3F1-4A68-A288-009E11798148}"/>
              </c:ext>
            </c:extLst>
          </c:dPt>
          <c:dPt>
            <c:idx val="129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F1-4A68-A288-009E11798148}"/>
              </c:ext>
            </c:extLst>
          </c:dPt>
          <c:dPt>
            <c:idx val="130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3F1-4A68-A288-009E11798148}"/>
              </c:ext>
            </c:extLst>
          </c:dPt>
          <c:dPt>
            <c:idx val="13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F1-4A68-A288-009E11798148}"/>
              </c:ext>
            </c:extLst>
          </c:dPt>
          <c:dPt>
            <c:idx val="13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3F1-4A68-A288-009E11798148}"/>
              </c:ext>
            </c:extLst>
          </c:dPt>
          <c:cat>
            <c:numRef>
              <c:f>D_Curva!$V$6:$V$139</c:f>
              <c:numCache>
                <c:formatCode>m/d/yyyy</c:formatCode>
                <c:ptCount val="134"/>
                <c:pt idx="0">
                  <c:v>43887</c:v>
                </c:pt>
                <c:pt idx="1">
                  <c:v>43889</c:v>
                </c:pt>
                <c:pt idx="2">
                  <c:v>43891</c:v>
                </c:pt>
                <c:pt idx="3">
                  <c:v>43892</c:v>
                </c:pt>
                <c:pt idx="4">
                  <c:v>43894</c:v>
                </c:pt>
                <c:pt idx="5">
                  <c:v>43895</c:v>
                </c:pt>
                <c:pt idx="6">
                  <c:v>43896</c:v>
                </c:pt>
                <c:pt idx="7">
                  <c:v>43897</c:v>
                </c:pt>
                <c:pt idx="8">
                  <c:v>43898</c:v>
                </c:pt>
                <c:pt idx="9">
                  <c:v>43899</c:v>
                </c:pt>
                <c:pt idx="10">
                  <c:v>43900</c:v>
                </c:pt>
                <c:pt idx="11">
                  <c:v>43901</c:v>
                </c:pt>
                <c:pt idx="12">
                  <c:v>43902</c:v>
                </c:pt>
                <c:pt idx="13">
                  <c:v>43903</c:v>
                </c:pt>
                <c:pt idx="14">
                  <c:v>43904</c:v>
                </c:pt>
                <c:pt idx="15">
                  <c:v>43905</c:v>
                </c:pt>
                <c:pt idx="16">
                  <c:v>43906</c:v>
                </c:pt>
                <c:pt idx="17">
                  <c:v>43907</c:v>
                </c:pt>
                <c:pt idx="18">
                  <c:v>43908</c:v>
                </c:pt>
                <c:pt idx="19">
                  <c:v>43909</c:v>
                </c:pt>
                <c:pt idx="20">
                  <c:v>43910</c:v>
                </c:pt>
                <c:pt idx="21">
                  <c:v>43911</c:v>
                </c:pt>
                <c:pt idx="22">
                  <c:v>43912</c:v>
                </c:pt>
                <c:pt idx="23">
                  <c:v>43913</c:v>
                </c:pt>
                <c:pt idx="24">
                  <c:v>43914</c:v>
                </c:pt>
                <c:pt idx="25">
                  <c:v>43915</c:v>
                </c:pt>
                <c:pt idx="26">
                  <c:v>43916</c:v>
                </c:pt>
                <c:pt idx="27">
                  <c:v>43917</c:v>
                </c:pt>
                <c:pt idx="28">
                  <c:v>43918</c:v>
                </c:pt>
                <c:pt idx="29">
                  <c:v>43919</c:v>
                </c:pt>
                <c:pt idx="30">
                  <c:v>43920</c:v>
                </c:pt>
                <c:pt idx="31">
                  <c:v>43921</c:v>
                </c:pt>
                <c:pt idx="32">
                  <c:v>43922</c:v>
                </c:pt>
                <c:pt idx="33">
                  <c:v>43923</c:v>
                </c:pt>
                <c:pt idx="34">
                  <c:v>43924</c:v>
                </c:pt>
                <c:pt idx="35">
                  <c:v>43925</c:v>
                </c:pt>
                <c:pt idx="36">
                  <c:v>43926</c:v>
                </c:pt>
                <c:pt idx="37">
                  <c:v>43927</c:v>
                </c:pt>
                <c:pt idx="38">
                  <c:v>43928</c:v>
                </c:pt>
                <c:pt idx="39">
                  <c:v>43929</c:v>
                </c:pt>
                <c:pt idx="40">
                  <c:v>43930</c:v>
                </c:pt>
                <c:pt idx="41">
                  <c:v>43931</c:v>
                </c:pt>
                <c:pt idx="42">
                  <c:v>43932</c:v>
                </c:pt>
                <c:pt idx="43">
                  <c:v>43933</c:v>
                </c:pt>
                <c:pt idx="44">
                  <c:v>43934</c:v>
                </c:pt>
                <c:pt idx="45">
                  <c:v>43935</c:v>
                </c:pt>
                <c:pt idx="46">
                  <c:v>43936</c:v>
                </c:pt>
                <c:pt idx="47">
                  <c:v>43937</c:v>
                </c:pt>
                <c:pt idx="48">
                  <c:v>43938</c:v>
                </c:pt>
                <c:pt idx="49">
                  <c:v>43939</c:v>
                </c:pt>
                <c:pt idx="50">
                  <c:v>43940</c:v>
                </c:pt>
                <c:pt idx="51">
                  <c:v>43941</c:v>
                </c:pt>
                <c:pt idx="52">
                  <c:v>43942</c:v>
                </c:pt>
                <c:pt idx="53">
                  <c:v>43943</c:v>
                </c:pt>
                <c:pt idx="54">
                  <c:v>43944</c:v>
                </c:pt>
                <c:pt idx="55">
                  <c:v>43945</c:v>
                </c:pt>
                <c:pt idx="56">
                  <c:v>43946</c:v>
                </c:pt>
                <c:pt idx="57">
                  <c:v>43947</c:v>
                </c:pt>
                <c:pt idx="58">
                  <c:v>43948</c:v>
                </c:pt>
                <c:pt idx="59">
                  <c:v>43949</c:v>
                </c:pt>
                <c:pt idx="60">
                  <c:v>43950</c:v>
                </c:pt>
                <c:pt idx="61">
                  <c:v>43951</c:v>
                </c:pt>
                <c:pt idx="62">
                  <c:v>43952</c:v>
                </c:pt>
                <c:pt idx="63">
                  <c:v>43953</c:v>
                </c:pt>
                <c:pt idx="64">
                  <c:v>43954</c:v>
                </c:pt>
                <c:pt idx="65">
                  <c:v>43955</c:v>
                </c:pt>
                <c:pt idx="66">
                  <c:v>43956</c:v>
                </c:pt>
                <c:pt idx="67">
                  <c:v>43957</c:v>
                </c:pt>
                <c:pt idx="68">
                  <c:v>43958</c:v>
                </c:pt>
                <c:pt idx="69">
                  <c:v>43959</c:v>
                </c:pt>
                <c:pt idx="70">
                  <c:v>43960</c:v>
                </c:pt>
                <c:pt idx="71">
                  <c:v>43961</c:v>
                </c:pt>
                <c:pt idx="72">
                  <c:v>43962</c:v>
                </c:pt>
                <c:pt idx="73">
                  <c:v>43963</c:v>
                </c:pt>
                <c:pt idx="74">
                  <c:v>43964</c:v>
                </c:pt>
                <c:pt idx="75">
                  <c:v>43965</c:v>
                </c:pt>
                <c:pt idx="76">
                  <c:v>43966</c:v>
                </c:pt>
                <c:pt idx="77">
                  <c:v>43967</c:v>
                </c:pt>
                <c:pt idx="78">
                  <c:v>43968</c:v>
                </c:pt>
                <c:pt idx="79">
                  <c:v>43969</c:v>
                </c:pt>
                <c:pt idx="80">
                  <c:v>43970</c:v>
                </c:pt>
                <c:pt idx="81">
                  <c:v>43971</c:v>
                </c:pt>
                <c:pt idx="82">
                  <c:v>43972</c:v>
                </c:pt>
                <c:pt idx="83">
                  <c:v>43973</c:v>
                </c:pt>
                <c:pt idx="84">
                  <c:v>43974</c:v>
                </c:pt>
                <c:pt idx="85">
                  <c:v>43975</c:v>
                </c:pt>
                <c:pt idx="86">
                  <c:v>43976</c:v>
                </c:pt>
                <c:pt idx="87">
                  <c:v>43977</c:v>
                </c:pt>
                <c:pt idx="88">
                  <c:v>43978</c:v>
                </c:pt>
                <c:pt idx="89">
                  <c:v>43979</c:v>
                </c:pt>
                <c:pt idx="90">
                  <c:v>43980</c:v>
                </c:pt>
                <c:pt idx="91">
                  <c:v>43981</c:v>
                </c:pt>
                <c:pt idx="92">
                  <c:v>43982</c:v>
                </c:pt>
                <c:pt idx="93">
                  <c:v>43983</c:v>
                </c:pt>
                <c:pt idx="94">
                  <c:v>43984</c:v>
                </c:pt>
                <c:pt idx="95">
                  <c:v>43985</c:v>
                </c:pt>
                <c:pt idx="96">
                  <c:v>43986</c:v>
                </c:pt>
                <c:pt idx="97">
                  <c:v>43987</c:v>
                </c:pt>
                <c:pt idx="98">
                  <c:v>43988</c:v>
                </c:pt>
                <c:pt idx="99">
                  <c:v>43989</c:v>
                </c:pt>
                <c:pt idx="100">
                  <c:v>43990</c:v>
                </c:pt>
                <c:pt idx="101">
                  <c:v>43991</c:v>
                </c:pt>
                <c:pt idx="102">
                  <c:v>43992</c:v>
                </c:pt>
                <c:pt idx="103">
                  <c:v>43993</c:v>
                </c:pt>
                <c:pt idx="104">
                  <c:v>43994</c:v>
                </c:pt>
                <c:pt idx="105">
                  <c:v>43995</c:v>
                </c:pt>
                <c:pt idx="106">
                  <c:v>43996</c:v>
                </c:pt>
                <c:pt idx="107">
                  <c:v>43997</c:v>
                </c:pt>
                <c:pt idx="108">
                  <c:v>43998</c:v>
                </c:pt>
                <c:pt idx="109">
                  <c:v>43999</c:v>
                </c:pt>
                <c:pt idx="110">
                  <c:v>44000</c:v>
                </c:pt>
                <c:pt idx="111">
                  <c:v>44001</c:v>
                </c:pt>
                <c:pt idx="112">
                  <c:v>44002</c:v>
                </c:pt>
                <c:pt idx="113">
                  <c:v>44003</c:v>
                </c:pt>
                <c:pt idx="114">
                  <c:v>44004</c:v>
                </c:pt>
                <c:pt idx="115">
                  <c:v>44005</c:v>
                </c:pt>
                <c:pt idx="116">
                  <c:v>44006</c:v>
                </c:pt>
                <c:pt idx="117">
                  <c:v>44007</c:v>
                </c:pt>
                <c:pt idx="118">
                  <c:v>44008</c:v>
                </c:pt>
                <c:pt idx="119">
                  <c:v>44009</c:v>
                </c:pt>
                <c:pt idx="120">
                  <c:v>44010</c:v>
                </c:pt>
                <c:pt idx="121">
                  <c:v>44011</c:v>
                </c:pt>
                <c:pt idx="122">
                  <c:v>44012</c:v>
                </c:pt>
                <c:pt idx="123">
                  <c:v>44013</c:v>
                </c:pt>
                <c:pt idx="124">
                  <c:v>44014</c:v>
                </c:pt>
                <c:pt idx="125">
                  <c:v>44015</c:v>
                </c:pt>
                <c:pt idx="126">
                  <c:v>44016</c:v>
                </c:pt>
                <c:pt idx="127">
                  <c:v>44017</c:v>
                </c:pt>
                <c:pt idx="128">
                  <c:v>44018</c:v>
                </c:pt>
                <c:pt idx="129">
                  <c:v>44019</c:v>
                </c:pt>
                <c:pt idx="130">
                  <c:v>44020</c:v>
                </c:pt>
                <c:pt idx="131">
                  <c:v>44021</c:v>
                </c:pt>
                <c:pt idx="132">
                  <c:v>44022</c:v>
                </c:pt>
                <c:pt idx="133">
                  <c:v>44023</c:v>
                </c:pt>
              </c:numCache>
            </c:numRef>
          </c:cat>
          <c:val>
            <c:numRef>
              <c:f>D_Curva!$W$6:$W$139</c:f>
              <c:numCache>
                <c:formatCode>General</c:formatCode>
                <c:ptCount val="134"/>
                <c:pt idx="0">
                  <c:v>1</c:v>
                </c:pt>
                <c:pt idx="1">
                  <c:v>1</c:v>
                </c:pt>
                <c:pt idx="2">
                  <c:v>5</c:v>
                </c:pt>
                <c:pt idx="3">
                  <c:v>1</c:v>
                </c:pt>
                <c:pt idx="4">
                  <c:v>3</c:v>
                </c:pt>
                <c:pt idx="5">
                  <c:v>3</c:v>
                </c:pt>
                <c:pt idx="6">
                  <c:v>7</c:v>
                </c:pt>
                <c:pt idx="7">
                  <c:v>9</c:v>
                </c:pt>
                <c:pt idx="8">
                  <c:v>5</c:v>
                </c:pt>
                <c:pt idx="9">
                  <c:v>5</c:v>
                </c:pt>
                <c:pt idx="10">
                  <c:v>14</c:v>
                </c:pt>
                <c:pt idx="11">
                  <c:v>17</c:v>
                </c:pt>
                <c:pt idx="12">
                  <c:v>22</c:v>
                </c:pt>
                <c:pt idx="13">
                  <c:v>22</c:v>
                </c:pt>
                <c:pt idx="14">
                  <c:v>35</c:v>
                </c:pt>
                <c:pt idx="15">
                  <c:v>52</c:v>
                </c:pt>
                <c:pt idx="16">
                  <c:v>64</c:v>
                </c:pt>
                <c:pt idx="17">
                  <c:v>63</c:v>
                </c:pt>
                <c:pt idx="18">
                  <c:v>53</c:v>
                </c:pt>
                <c:pt idx="19">
                  <c:v>85</c:v>
                </c:pt>
                <c:pt idx="20">
                  <c:v>86</c:v>
                </c:pt>
                <c:pt idx="21">
                  <c:v>77</c:v>
                </c:pt>
                <c:pt idx="22">
                  <c:v>59</c:v>
                </c:pt>
                <c:pt idx="23">
                  <c:v>63</c:v>
                </c:pt>
                <c:pt idx="24">
                  <c:v>51</c:v>
                </c:pt>
                <c:pt idx="25">
                  <c:v>76</c:v>
                </c:pt>
                <c:pt idx="26">
                  <c:v>71</c:v>
                </c:pt>
                <c:pt idx="27">
                  <c:v>76</c:v>
                </c:pt>
                <c:pt idx="28">
                  <c:v>69</c:v>
                </c:pt>
                <c:pt idx="29">
                  <c:v>61</c:v>
                </c:pt>
                <c:pt idx="30">
                  <c:v>59</c:v>
                </c:pt>
                <c:pt idx="31">
                  <c:v>47</c:v>
                </c:pt>
                <c:pt idx="32">
                  <c:v>100</c:v>
                </c:pt>
                <c:pt idx="33">
                  <c:v>58</c:v>
                </c:pt>
                <c:pt idx="34">
                  <c:v>58</c:v>
                </c:pt>
                <c:pt idx="35">
                  <c:v>70</c:v>
                </c:pt>
                <c:pt idx="36">
                  <c:v>69</c:v>
                </c:pt>
                <c:pt idx="37">
                  <c:v>93</c:v>
                </c:pt>
                <c:pt idx="38">
                  <c:v>60</c:v>
                </c:pt>
                <c:pt idx="39">
                  <c:v>72</c:v>
                </c:pt>
                <c:pt idx="40">
                  <c:v>62</c:v>
                </c:pt>
                <c:pt idx="41">
                  <c:v>100</c:v>
                </c:pt>
                <c:pt idx="42">
                  <c:v>70</c:v>
                </c:pt>
                <c:pt idx="43">
                  <c:v>71</c:v>
                </c:pt>
                <c:pt idx="44">
                  <c:v>58</c:v>
                </c:pt>
                <c:pt idx="45">
                  <c:v>67</c:v>
                </c:pt>
                <c:pt idx="46">
                  <c:v>87</c:v>
                </c:pt>
                <c:pt idx="47">
                  <c:v>74</c:v>
                </c:pt>
                <c:pt idx="48">
                  <c:v>71</c:v>
                </c:pt>
                <c:pt idx="49">
                  <c:v>99</c:v>
                </c:pt>
                <c:pt idx="50">
                  <c:v>78</c:v>
                </c:pt>
                <c:pt idx="51">
                  <c:v>109</c:v>
                </c:pt>
                <c:pt idx="52">
                  <c:v>77</c:v>
                </c:pt>
                <c:pt idx="53">
                  <c:v>79</c:v>
                </c:pt>
                <c:pt idx="54">
                  <c:v>98</c:v>
                </c:pt>
                <c:pt idx="55">
                  <c:v>94</c:v>
                </c:pt>
                <c:pt idx="56">
                  <c:v>100</c:v>
                </c:pt>
                <c:pt idx="57">
                  <c:v>120</c:v>
                </c:pt>
                <c:pt idx="58">
                  <c:v>93</c:v>
                </c:pt>
                <c:pt idx="59">
                  <c:v>135</c:v>
                </c:pt>
                <c:pt idx="60">
                  <c:v>122</c:v>
                </c:pt>
                <c:pt idx="61">
                  <c:v>114</c:v>
                </c:pt>
                <c:pt idx="62">
                  <c:v>207</c:v>
                </c:pt>
                <c:pt idx="63">
                  <c:v>156</c:v>
                </c:pt>
                <c:pt idx="64">
                  <c:v>147</c:v>
                </c:pt>
                <c:pt idx="65">
                  <c:v>154</c:v>
                </c:pt>
                <c:pt idx="66">
                  <c:v>201</c:v>
                </c:pt>
                <c:pt idx="67">
                  <c:v>231</c:v>
                </c:pt>
                <c:pt idx="68">
                  <c:v>163</c:v>
                </c:pt>
                <c:pt idx="69">
                  <c:v>216</c:v>
                </c:pt>
                <c:pt idx="70">
                  <c:v>216</c:v>
                </c:pt>
                <c:pt idx="71">
                  <c:v>328</c:v>
                </c:pt>
                <c:pt idx="72">
                  <c:v>271</c:v>
                </c:pt>
                <c:pt idx="73">
                  <c:v>255</c:v>
                </c:pt>
                <c:pt idx="74">
                  <c:v>262</c:v>
                </c:pt>
                <c:pt idx="75">
                  <c:v>246</c:v>
                </c:pt>
                <c:pt idx="76">
                  <c:v>267</c:v>
                </c:pt>
                <c:pt idx="77">
                  <c:v>269</c:v>
                </c:pt>
                <c:pt idx="78">
                  <c:v>277</c:v>
                </c:pt>
                <c:pt idx="79">
                  <c:v>364</c:v>
                </c:pt>
                <c:pt idx="80">
                  <c:v>385</c:v>
                </c:pt>
                <c:pt idx="81">
                  <c:v>422</c:v>
                </c:pt>
                <c:pt idx="82">
                  <c:v>288</c:v>
                </c:pt>
                <c:pt idx="83">
                  <c:v>362</c:v>
                </c:pt>
                <c:pt idx="84">
                  <c:v>358</c:v>
                </c:pt>
                <c:pt idx="85">
                  <c:v>316</c:v>
                </c:pt>
                <c:pt idx="86">
                  <c:v>405</c:v>
                </c:pt>
                <c:pt idx="87">
                  <c:v>310</c:v>
                </c:pt>
                <c:pt idx="88">
                  <c:v>352</c:v>
                </c:pt>
                <c:pt idx="89">
                  <c:v>351</c:v>
                </c:pt>
                <c:pt idx="90">
                  <c:v>350</c:v>
                </c:pt>
                <c:pt idx="91">
                  <c:v>341</c:v>
                </c:pt>
                <c:pt idx="92">
                  <c:v>326</c:v>
                </c:pt>
                <c:pt idx="93">
                  <c:v>595</c:v>
                </c:pt>
                <c:pt idx="94">
                  <c:v>489</c:v>
                </c:pt>
                <c:pt idx="95">
                  <c:v>423</c:v>
                </c:pt>
                <c:pt idx="96">
                  <c:v>419</c:v>
                </c:pt>
                <c:pt idx="97">
                  <c:v>499</c:v>
                </c:pt>
                <c:pt idx="98">
                  <c:v>508</c:v>
                </c:pt>
                <c:pt idx="99">
                  <c:v>399</c:v>
                </c:pt>
                <c:pt idx="100">
                  <c:v>533</c:v>
                </c:pt>
                <c:pt idx="101">
                  <c:v>512</c:v>
                </c:pt>
                <c:pt idx="102">
                  <c:v>738</c:v>
                </c:pt>
                <c:pt idx="103">
                  <c:v>586</c:v>
                </c:pt>
                <c:pt idx="104">
                  <c:v>586</c:v>
                </c:pt>
                <c:pt idx="105">
                  <c:v>581</c:v>
                </c:pt>
                <c:pt idx="106">
                  <c:v>574</c:v>
                </c:pt>
                <c:pt idx="107">
                  <c:v>682</c:v>
                </c:pt>
                <c:pt idx="108">
                  <c:v>695</c:v>
                </c:pt>
                <c:pt idx="109">
                  <c:v>842</c:v>
                </c:pt>
                <c:pt idx="110">
                  <c:v>912</c:v>
                </c:pt>
                <c:pt idx="111">
                  <c:v>813</c:v>
                </c:pt>
                <c:pt idx="112">
                  <c:v>1093</c:v>
                </c:pt>
                <c:pt idx="113">
                  <c:v>722</c:v>
                </c:pt>
                <c:pt idx="114">
                  <c:v>734</c:v>
                </c:pt>
                <c:pt idx="115">
                  <c:v>947</c:v>
                </c:pt>
                <c:pt idx="116">
                  <c:v>828</c:v>
                </c:pt>
                <c:pt idx="117">
                  <c:v>953</c:v>
                </c:pt>
                <c:pt idx="118">
                  <c:v>1019</c:v>
                </c:pt>
                <c:pt idx="119">
                  <c:v>1022</c:v>
                </c:pt>
                <c:pt idx="120">
                  <c:v>798</c:v>
                </c:pt>
                <c:pt idx="121">
                  <c:v>631</c:v>
                </c:pt>
                <c:pt idx="122">
                  <c:v>660</c:v>
                </c:pt>
                <c:pt idx="123">
                  <c:v>727</c:v>
                </c:pt>
                <c:pt idx="124">
                  <c:v>480</c:v>
                </c:pt>
                <c:pt idx="125">
                  <c:v>422</c:v>
                </c:pt>
                <c:pt idx="126">
                  <c:v>371</c:v>
                </c:pt>
                <c:pt idx="127">
                  <c:v>290</c:v>
                </c:pt>
                <c:pt idx="128">
                  <c:v>273</c:v>
                </c:pt>
                <c:pt idx="129">
                  <c:v>201</c:v>
                </c:pt>
                <c:pt idx="130">
                  <c:v>172</c:v>
                </c:pt>
                <c:pt idx="131">
                  <c:v>80</c:v>
                </c:pt>
                <c:pt idx="132">
                  <c:v>23</c:v>
                </c:pt>
                <c:pt idx="13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F1-4A68-A288-009E11798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-27"/>
        <c:axId val="745591168"/>
        <c:axId val="745590624"/>
      </c:barChart>
      <c:dateAx>
        <c:axId val="74559116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0624"/>
        <c:crosses val="autoZero"/>
        <c:auto val="1"/>
        <c:lblOffset val="100"/>
        <c:baseTimeUnit val="days"/>
      </c:dateAx>
      <c:valAx>
        <c:axId val="745590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45591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5DBF26-F7D5-4753-8E52-936C43431350}" type="doc">
      <dgm:prSet loTypeId="urn:microsoft.com/office/officeart/2005/8/layout/StepDownProcess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D04E6E2B-651F-4CA7-909B-2A70F32B466F}">
      <dgm:prSet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85994</a:t>
          </a:r>
        </a:p>
        <a:p>
          <a:r>
            <a:rPr lang="es-MX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Descartados por Laboratorio</a:t>
          </a:r>
          <a:endParaRPr lang="es-CO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81D649-6C16-4B1F-9EC9-7F16A07334F0}" type="parTrans" cxnId="{F9B4139A-5E72-41E6-B8DA-97C4001B4A41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944F7C56-F8B9-4B41-96A1-88820570D65E}" type="sibTrans" cxnId="{F9B4139A-5E72-41E6-B8DA-97C4001B4A41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1BB84943-57F3-4D04-8096-4FCC9E9EAF08}">
      <dgm:prSet phldrT="[Texto]" custT="1"/>
      <dgm:spPr/>
      <dgm:t>
        <a:bodyPr/>
        <a:lstStyle/>
        <a:p>
          <a:r>
            <a:rPr lang="es-CO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154368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</a:r>
        </a:p>
        <a:p>
          <a:r>
            <a:rPr lang="es-CO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Cumplen con definición de caso </a:t>
          </a:r>
        </a:p>
      </dgm:t>
    </dgm:pt>
    <dgm:pt modelId="{4C2E528F-144D-4FE0-BAC3-9BEC8DB6AEF8}" type="sibTrans" cxnId="{D3842572-0828-4738-A883-F4BA2D9B1D17}">
      <dgm:prSet/>
      <dgm:spPr/>
      <dgm:t>
        <a:bodyPr/>
        <a:lstStyle/>
        <a:p>
          <a:endParaRPr lang="es-CO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3E7E96-10CF-4547-B3F7-7383FAF13B0A}" type="parTrans" cxnId="{D3842572-0828-4738-A883-F4BA2D9B1D17}">
      <dgm:prSet/>
      <dgm:spPr/>
      <dgm:t>
        <a:bodyPr/>
        <a:lstStyle/>
        <a:p>
          <a:endParaRPr lang="es-CO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92D144-9C71-4FDA-BC24-9DCBAC630CBE}">
      <dgm:prSet phldrT="[Texto]" custT="1"/>
      <dgm:spPr>
        <a:gradFill flip="none" rotWithShape="0">
          <a:gsLst>
            <a:gs pos="0">
              <a:srgbClr val="FF0000">
                <a:tint val="66000"/>
                <a:satMod val="160000"/>
              </a:srgbClr>
            </a:gs>
            <a:gs pos="50000">
              <a:srgbClr val="FF0000">
                <a:tint val="44500"/>
                <a:satMod val="160000"/>
              </a:srgbClr>
            </a:gs>
            <a:gs pos="100000">
              <a:srgbClr val="FF0000">
                <a:tint val="23500"/>
                <a:satMod val="160000"/>
              </a:srgbClr>
            </a:gs>
          </a:gsLst>
          <a:lin ang="5400000" scaled="1"/>
          <a:tileRect/>
        </a:gradFill>
      </dgm:spPr>
      <dgm:t>
        <a:bodyPr/>
        <a:lstStyle/>
        <a:p>
          <a:pPr algn="ctr"/>
          <a:r>
            <a:rPr lang="es-CO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51281</a:t>
          </a:r>
        </a:p>
        <a:p>
          <a:pPr algn="ctr"/>
          <a:r>
            <a:rPr lang="es-CO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Casos  Confirmados</a:t>
          </a:r>
          <a:r>
            <a:rPr lang="es-CO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8FF96FA7-B5B6-45F4-BC39-CA02D163524E}" type="sibTrans" cxnId="{FFAA4012-7DBA-4DF2-BD96-DAA4FACD1F97}">
      <dgm:prSet/>
      <dgm:spPr/>
      <dgm:t>
        <a:bodyPr/>
        <a:lstStyle/>
        <a:p>
          <a:endParaRPr lang="es-CO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E80595-B460-464D-BA81-753717F05419}" type="parTrans" cxnId="{FFAA4012-7DBA-4DF2-BD96-DAA4FACD1F97}">
      <dgm:prSet/>
      <dgm:spPr/>
      <dgm:t>
        <a:bodyPr/>
        <a:lstStyle/>
        <a:p>
          <a:endParaRPr lang="es-CO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957336-4DE6-4F41-BA76-560410939B98}" type="pres">
      <dgm:prSet presAssocID="{7B5DBF26-F7D5-4753-8E52-936C4343135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F3F1E4F4-5EA9-43F0-86EC-CB6A30E14B02}" type="pres">
      <dgm:prSet presAssocID="{1BB84943-57F3-4D04-8096-4FCC9E9EAF08}" presName="composite" presStyleCnt="0"/>
      <dgm:spPr/>
    </dgm:pt>
    <dgm:pt modelId="{CFC3205D-4FCB-4EC4-8A3E-64B81AB0FDE6}" type="pres">
      <dgm:prSet presAssocID="{1BB84943-57F3-4D04-8096-4FCC9E9EAF08}" presName="bentUpArrow1" presStyleLbl="alignImgPlace1" presStyleIdx="0" presStyleCnt="2" custScaleY="132437" custLinFactNeighborX="7529" custLinFactNeighborY="2317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B375959-DF9F-4F8B-8F98-FB8716CA4AEC}" type="pres">
      <dgm:prSet presAssocID="{1BB84943-57F3-4D04-8096-4FCC9E9EAF08}" presName="ParentText" presStyleLbl="node1" presStyleIdx="0" presStyleCnt="3" custLinFactNeighborX="-28095" custLinFactNeighborY="187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7738357-5916-40E4-8A2F-79B9C92F1B07}" type="pres">
      <dgm:prSet presAssocID="{1BB84943-57F3-4D04-8096-4FCC9E9EAF08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0E059EA9-9E17-4AF6-B317-86A45FE0DDC0}" type="pres">
      <dgm:prSet presAssocID="{4C2E528F-144D-4FE0-BAC3-9BEC8DB6AEF8}" presName="sibTrans" presStyleCnt="0"/>
      <dgm:spPr/>
    </dgm:pt>
    <dgm:pt modelId="{9963AA9F-CAC0-46D8-A657-39745A2D2115}" type="pres">
      <dgm:prSet presAssocID="{D04E6E2B-651F-4CA7-909B-2A70F32B466F}" presName="composite" presStyleCnt="0"/>
      <dgm:spPr/>
    </dgm:pt>
    <dgm:pt modelId="{D2B04966-DBE6-4A16-842A-7A7CCCF8B8AC}" type="pres">
      <dgm:prSet presAssocID="{D04E6E2B-651F-4CA7-909B-2A70F32B466F}" presName="bentUpArrow1" presStyleLbl="alignImgPlace1" presStyleIdx="1" presStyleCnt="2" custAng="5400000" custFlipVert="0" custFlipHor="1" custScaleX="22093" custScaleY="9262" custLinFactY="-18114" custLinFactNeighborX="5513" custLinFactNeighborY="-100000"/>
      <dgm:spPr>
        <a:solidFill>
          <a:schemeClr val="bg1"/>
        </a:solidFill>
        <a:ln>
          <a:solidFill>
            <a:schemeClr val="bg1"/>
          </a:solidFill>
        </a:ln>
      </dgm:spPr>
    </dgm:pt>
    <dgm:pt modelId="{06CFE32D-3879-4578-BC75-0977E7012CE9}" type="pres">
      <dgm:prSet presAssocID="{D04E6E2B-651F-4CA7-909B-2A70F32B466F}" presName="ParentText" presStyleLbl="node1" presStyleIdx="1" presStyleCnt="3" custScaleX="111306" custScaleY="62540" custLinFactNeighborX="911" custLinFactNeighborY="-51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A9286D3-1E55-480E-9D72-DAC5FF551844}" type="pres">
      <dgm:prSet presAssocID="{D04E6E2B-651F-4CA7-909B-2A70F32B466F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1B285DBC-46CC-459A-9D98-34D6AEB892AE}" type="pres">
      <dgm:prSet presAssocID="{944F7C56-F8B9-4B41-96A1-88820570D65E}" presName="sibTrans" presStyleCnt="0"/>
      <dgm:spPr/>
    </dgm:pt>
    <dgm:pt modelId="{B3C4B4FC-3913-4098-AF99-EE0DD4FA367C}" type="pres">
      <dgm:prSet presAssocID="{F092D144-9C71-4FDA-BC24-9DCBAC630CBE}" presName="composite" presStyleCnt="0"/>
      <dgm:spPr/>
    </dgm:pt>
    <dgm:pt modelId="{63B9DAF4-79E6-4CEE-8BAE-231B3956167A}" type="pres">
      <dgm:prSet presAssocID="{F092D144-9C71-4FDA-BC24-9DCBAC630CBE}" presName="ParentText" presStyleLbl="node1" presStyleIdx="2" presStyleCnt="3" custScaleX="115816" custScaleY="53413" custLinFactNeighborX="-82078" custLinFactNeighborY="1040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9B4139A-5E72-41E6-B8DA-97C4001B4A41}" srcId="{7B5DBF26-F7D5-4753-8E52-936C43431350}" destId="{D04E6E2B-651F-4CA7-909B-2A70F32B466F}" srcOrd="1" destOrd="0" parTransId="{EB81D649-6C16-4B1F-9EC9-7F16A07334F0}" sibTransId="{944F7C56-F8B9-4B41-96A1-88820570D65E}"/>
    <dgm:cxn modelId="{A86B93BB-30AC-4492-893A-C3B64526FCD1}" type="presOf" srcId="{F092D144-9C71-4FDA-BC24-9DCBAC630CBE}" destId="{63B9DAF4-79E6-4CEE-8BAE-231B3956167A}" srcOrd="0" destOrd="0" presId="urn:microsoft.com/office/officeart/2005/8/layout/StepDownProcess"/>
    <dgm:cxn modelId="{D7F54140-5EFD-4770-8347-0D78086BE69D}" type="presOf" srcId="{1BB84943-57F3-4D04-8096-4FCC9E9EAF08}" destId="{DB375959-DF9F-4F8B-8F98-FB8716CA4AEC}" srcOrd="0" destOrd="0" presId="urn:microsoft.com/office/officeart/2005/8/layout/StepDownProcess"/>
    <dgm:cxn modelId="{475D7D24-4579-4EA0-9894-C62716F623A7}" type="presOf" srcId="{D04E6E2B-651F-4CA7-909B-2A70F32B466F}" destId="{06CFE32D-3879-4578-BC75-0977E7012CE9}" srcOrd="0" destOrd="0" presId="urn:microsoft.com/office/officeart/2005/8/layout/StepDownProcess"/>
    <dgm:cxn modelId="{FFAA4012-7DBA-4DF2-BD96-DAA4FACD1F97}" srcId="{7B5DBF26-F7D5-4753-8E52-936C43431350}" destId="{F092D144-9C71-4FDA-BC24-9DCBAC630CBE}" srcOrd="2" destOrd="0" parTransId="{B1E80595-B460-464D-BA81-753717F05419}" sibTransId="{8FF96FA7-B5B6-45F4-BC39-CA02D163524E}"/>
    <dgm:cxn modelId="{76CB07E2-F4C4-410F-A0B2-6F5D782E0FF9}" type="presOf" srcId="{7B5DBF26-F7D5-4753-8E52-936C43431350}" destId="{9B957336-4DE6-4F41-BA76-560410939B98}" srcOrd="0" destOrd="0" presId="urn:microsoft.com/office/officeart/2005/8/layout/StepDownProcess"/>
    <dgm:cxn modelId="{D3842572-0828-4738-A883-F4BA2D9B1D17}" srcId="{7B5DBF26-F7D5-4753-8E52-936C43431350}" destId="{1BB84943-57F3-4D04-8096-4FCC9E9EAF08}" srcOrd="0" destOrd="0" parTransId="{EB3E7E96-10CF-4547-B3F7-7383FAF13B0A}" sibTransId="{4C2E528F-144D-4FE0-BAC3-9BEC8DB6AEF8}"/>
    <dgm:cxn modelId="{B3F65257-EEBC-4897-8F48-1ED23107E5F9}" type="presParOf" srcId="{9B957336-4DE6-4F41-BA76-560410939B98}" destId="{F3F1E4F4-5EA9-43F0-86EC-CB6A30E14B02}" srcOrd="0" destOrd="0" presId="urn:microsoft.com/office/officeart/2005/8/layout/StepDownProcess"/>
    <dgm:cxn modelId="{6709F167-5ECA-44F5-BCE9-53BDBBD3D4CD}" type="presParOf" srcId="{F3F1E4F4-5EA9-43F0-86EC-CB6A30E14B02}" destId="{CFC3205D-4FCB-4EC4-8A3E-64B81AB0FDE6}" srcOrd="0" destOrd="0" presId="urn:microsoft.com/office/officeart/2005/8/layout/StepDownProcess"/>
    <dgm:cxn modelId="{3C2DF59E-908D-4BE7-8EEB-3B26F94FF0D2}" type="presParOf" srcId="{F3F1E4F4-5EA9-43F0-86EC-CB6A30E14B02}" destId="{DB375959-DF9F-4F8B-8F98-FB8716CA4AEC}" srcOrd="1" destOrd="0" presId="urn:microsoft.com/office/officeart/2005/8/layout/StepDownProcess"/>
    <dgm:cxn modelId="{674FC880-D142-4944-A686-09A40B312105}" type="presParOf" srcId="{F3F1E4F4-5EA9-43F0-86EC-CB6A30E14B02}" destId="{37738357-5916-40E4-8A2F-79B9C92F1B07}" srcOrd="2" destOrd="0" presId="urn:microsoft.com/office/officeart/2005/8/layout/StepDownProcess"/>
    <dgm:cxn modelId="{08B17B9A-8E6E-4C58-8F64-5EDA05E69484}" type="presParOf" srcId="{9B957336-4DE6-4F41-BA76-560410939B98}" destId="{0E059EA9-9E17-4AF6-B317-86A45FE0DDC0}" srcOrd="1" destOrd="0" presId="urn:microsoft.com/office/officeart/2005/8/layout/StepDownProcess"/>
    <dgm:cxn modelId="{39A06037-FBAD-4AED-B036-93736814FD97}" type="presParOf" srcId="{9B957336-4DE6-4F41-BA76-560410939B98}" destId="{9963AA9F-CAC0-46D8-A657-39745A2D2115}" srcOrd="2" destOrd="0" presId="urn:microsoft.com/office/officeart/2005/8/layout/StepDownProcess"/>
    <dgm:cxn modelId="{5C67F1B4-325C-438B-BF7A-F6CDEF4C3C4C}" type="presParOf" srcId="{9963AA9F-CAC0-46D8-A657-39745A2D2115}" destId="{D2B04966-DBE6-4A16-842A-7A7CCCF8B8AC}" srcOrd="0" destOrd="0" presId="urn:microsoft.com/office/officeart/2005/8/layout/StepDownProcess"/>
    <dgm:cxn modelId="{D2670D18-E48F-4432-92D0-DD901564A26D}" type="presParOf" srcId="{9963AA9F-CAC0-46D8-A657-39745A2D2115}" destId="{06CFE32D-3879-4578-BC75-0977E7012CE9}" srcOrd="1" destOrd="0" presId="urn:microsoft.com/office/officeart/2005/8/layout/StepDownProcess"/>
    <dgm:cxn modelId="{D80F4C78-9716-4AF7-85A4-BC3C980558BC}" type="presParOf" srcId="{9963AA9F-CAC0-46D8-A657-39745A2D2115}" destId="{7A9286D3-1E55-480E-9D72-DAC5FF551844}" srcOrd="2" destOrd="0" presId="urn:microsoft.com/office/officeart/2005/8/layout/StepDownProcess"/>
    <dgm:cxn modelId="{B491BA77-4645-4F96-8750-54751C4A2E76}" type="presParOf" srcId="{9B957336-4DE6-4F41-BA76-560410939B98}" destId="{1B285DBC-46CC-459A-9D98-34D6AEB892AE}" srcOrd="3" destOrd="0" presId="urn:microsoft.com/office/officeart/2005/8/layout/StepDownProcess"/>
    <dgm:cxn modelId="{1C9366AE-336E-404D-87D8-2D39FAD1D273}" type="presParOf" srcId="{9B957336-4DE6-4F41-BA76-560410939B98}" destId="{B3C4B4FC-3913-4098-AF99-EE0DD4FA367C}" srcOrd="4" destOrd="0" presId="urn:microsoft.com/office/officeart/2005/8/layout/StepDownProcess"/>
    <dgm:cxn modelId="{F49B4066-88AA-4724-89AA-284208FC16CE}" type="presParOf" srcId="{B3C4B4FC-3913-4098-AF99-EE0DD4FA367C}" destId="{63B9DAF4-79E6-4CEE-8BAE-231B3956167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3205D-4FCB-4EC4-8A3E-64B81AB0FDE6}">
      <dsp:nvSpPr>
        <dsp:cNvPr id="0" name=""/>
        <dsp:cNvSpPr/>
      </dsp:nvSpPr>
      <dsp:spPr>
        <a:xfrm rot="5400000">
          <a:off x="1590236" y="2552585"/>
          <a:ext cx="2444541" cy="210139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B375959-DF9F-4F8B-8F98-FB8716CA4AEC}">
      <dsp:nvSpPr>
        <dsp:cNvPr id="0" name=""/>
        <dsp:cNvSpPr/>
      </dsp:nvSpPr>
      <dsp:spPr>
        <a:xfrm>
          <a:off x="369371" y="486357"/>
          <a:ext cx="3107265" cy="217498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154368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Cumplen con definición de caso </a:t>
          </a:r>
        </a:p>
      </dsp:txBody>
      <dsp:txXfrm>
        <a:off x="475564" y="592550"/>
        <a:ext cx="2894879" cy="1962599"/>
      </dsp:txXfrm>
    </dsp:sp>
    <dsp:sp modelId="{37738357-5916-40E4-8A2F-79B9C92F1B07}">
      <dsp:nvSpPr>
        <dsp:cNvPr id="0" name=""/>
        <dsp:cNvSpPr/>
      </dsp:nvSpPr>
      <dsp:spPr>
        <a:xfrm>
          <a:off x="4349622" y="286221"/>
          <a:ext cx="2259928" cy="175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B04966-DBE6-4A16-842A-7A7CCCF8B8AC}">
      <dsp:nvSpPr>
        <dsp:cNvPr id="0" name=""/>
        <dsp:cNvSpPr/>
      </dsp:nvSpPr>
      <dsp:spPr>
        <a:xfrm rot="10800000" flipH="1">
          <a:off x="5436570" y="3298465"/>
          <a:ext cx="170959" cy="46426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/>
        </a:solidFill>
        <a:ln>
          <a:solidFill>
            <a:schemeClr val="bg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6CFE32D-3879-4578-BC75-0977E7012CE9}">
      <dsp:nvSpPr>
        <dsp:cNvPr id="0" name=""/>
        <dsp:cNvSpPr/>
      </dsp:nvSpPr>
      <dsp:spPr>
        <a:xfrm>
          <a:off x="3846917" y="2910218"/>
          <a:ext cx="3458572" cy="13602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85994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Descartados por Laboratorio</a:t>
          </a:r>
          <a:endParaRPr lang="es-CO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13330" y="2976631"/>
        <a:ext cx="3325746" cy="1227409"/>
      </dsp:txXfrm>
    </dsp:sp>
    <dsp:sp modelId="{7A9286D3-1E55-480E-9D72-DAC5FF551844}">
      <dsp:nvSpPr>
        <dsp:cNvPr id="0" name=""/>
        <dsp:cNvSpPr/>
      </dsp:nvSpPr>
      <dsp:spPr>
        <a:xfrm>
          <a:off x="7101529" y="2821376"/>
          <a:ext cx="2259928" cy="175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B9DAF4-79E6-4CEE-8BAE-231B3956167A}">
      <dsp:nvSpPr>
        <dsp:cNvPr id="0" name=""/>
        <dsp:cNvSpPr/>
      </dsp:nvSpPr>
      <dsp:spPr>
        <a:xfrm>
          <a:off x="3844482" y="4445982"/>
          <a:ext cx="3598710" cy="1161724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rgbClr val="FF0000">
                <a:tint val="66000"/>
                <a:satMod val="160000"/>
              </a:srgbClr>
            </a:gs>
            <a:gs pos="50000">
              <a:srgbClr val="FF0000">
                <a:tint val="44500"/>
                <a:satMod val="160000"/>
              </a:srgbClr>
            </a:gs>
            <a:gs pos="100000">
              <a:srgbClr val="FF0000">
                <a:tint val="23500"/>
                <a:satMod val="160000"/>
              </a:srgbClr>
            </a:gs>
          </a:gsLst>
          <a:lin ang="54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51281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Casos  Confirmados</a:t>
          </a:r>
          <a:r>
            <a:rPr lang="es-CO" sz="1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3901203" y="4502703"/>
        <a:ext cx="3485268" cy="1048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04144-925F-4608-8CD9-7FAB60BF15A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D5652-C9B3-4EF2-B1AC-0D90847A36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4749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AEAE8A-59CA-46BB-890D-604B5E466F15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639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D5652-C9B3-4EF2-B1AC-0D90847A3601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0008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AEAE8A-59CA-46BB-890D-604B5E466F15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106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AEAE8A-59CA-46BB-890D-604B5E466F15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5232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AEAE8A-59CA-46BB-890D-604B5E466F15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2398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1800" y="708025"/>
            <a:ext cx="6302375" cy="35448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64126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Marzo</a:t>
            </a:r>
            <a:r>
              <a:rPr lang="es-CO" baseline="0" dirty="0"/>
              <a:t> 20</a:t>
            </a:r>
          </a:p>
          <a:p>
            <a:r>
              <a:rPr lang="es-CO" baseline="0" dirty="0"/>
              <a:t>Marzo 25</a:t>
            </a:r>
          </a:p>
          <a:p>
            <a:r>
              <a:rPr lang="es-CO" baseline="0" dirty="0"/>
              <a:t>Abril 13</a:t>
            </a:r>
          </a:p>
          <a:p>
            <a:r>
              <a:rPr lang="es-CO" baseline="0" dirty="0"/>
              <a:t>Abril 27</a:t>
            </a:r>
          </a:p>
          <a:p>
            <a:r>
              <a:rPr lang="es-CO" baseline="0" dirty="0"/>
              <a:t>19 junio </a:t>
            </a:r>
            <a:r>
              <a:rPr lang="es-CO" baseline="0" dirty="0" err="1"/>
              <a:t>covid</a:t>
            </a:r>
            <a:r>
              <a:rPr lang="es-CO" baseline="0" dirty="0"/>
              <a:t> </a:t>
            </a:r>
            <a:r>
              <a:rPr lang="es-CO" baseline="0" dirty="0" err="1"/>
              <a:t>friday</a:t>
            </a:r>
            <a:endParaRPr lang="es-CO" baseline="0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AEAE8A-59CA-46BB-890D-604B5E466F15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569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12.13.18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8D5652-C9B3-4EF2-B1AC-0D90847A3601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0600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D5652-C9B3-4EF2-B1AC-0D90847A3601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658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D5652-C9B3-4EF2-B1AC-0D90847A3601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98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3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79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45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11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323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8934"/>
            <a:ext cx="10515600" cy="15007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000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6684"/>
            <a:ext cx="51562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826684"/>
            <a:ext cx="51562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836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02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846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4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717" y="988485"/>
            <a:ext cx="6172200" cy="4872567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7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65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62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89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6185"/>
            <a:ext cx="2628900" cy="5810249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6185"/>
            <a:ext cx="7683500" cy="58102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5BFBB947-EBA6-45CF-B740-F781BA810C8E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377"/>
            <a:fld id="{46376108-57EF-4CFC-B991-23A8031593B7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267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456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0613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8934"/>
            <a:ext cx="10515600" cy="15007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72177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6684"/>
            <a:ext cx="51562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826684"/>
            <a:ext cx="51562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1333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63854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3666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029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627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717" y="988485"/>
            <a:ext cx="6172200" cy="4872567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6219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427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5390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6185"/>
            <a:ext cx="2628900" cy="5810249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6185"/>
            <a:ext cx="7683500" cy="58102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36597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n-US" dirty="0"/>
          </a:p>
        </p:txBody>
      </p:sp>
      <p:pic>
        <p:nvPicPr>
          <p:cNvPr id="7" name="Imagen 6" descr="Formato PPT 4.3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305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6" descr="Formato PPT 4.3-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  <a:prstGeom prst="rect">
            <a:avLst/>
          </a:prstGeo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BDD501-295E-4AB0-B8A3-33D708C67593}" type="datetimeFigureOut">
              <a:rPr lang="es-ES"/>
              <a:pPr>
                <a:defRPr/>
              </a:pPr>
              <a:t>14/07/2020</a:t>
            </a:fld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C89F2C1-5817-4803-AC3E-3AA144D8CE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69118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Formato PPT 4.3_Mesa de trabajo 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6091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n-US" dirty="0"/>
          </a:p>
        </p:txBody>
      </p:sp>
      <p:pic>
        <p:nvPicPr>
          <p:cNvPr id="7" name="Imagen 6" descr="Formato PPT 4.3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744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14/07/2020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 dirty="0"/>
          </a:p>
        </p:txBody>
      </p:sp>
      <p:pic>
        <p:nvPicPr>
          <p:cNvPr id="8" name="Imagen 7" descr="Formato PPT 4.3-0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13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E999E-B03D-4927-90C6-6392501ED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E399E-495F-4ED7-858E-0356204F02FE}" type="datetimeFigureOut">
              <a:rPr lang="es-CO"/>
              <a:pPr>
                <a:defRPr/>
              </a:pPr>
              <a:t>14/07/2020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BE5994-82C2-4B4B-9757-1594414F7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232773-F83B-4C53-A15A-FF1F99AB3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5FF47-ED5E-4823-9082-AF26594B5A8E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1828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16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1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54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49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478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02AEFEA4-DEA3-4138-9A4C-52C623777DBF}" type="datetimeFigureOut">
              <a:rPr lang="es-CO" smtClean="0">
                <a:solidFill>
                  <a:prstClr val="black"/>
                </a:solidFill>
              </a:rPr>
              <a:pPr defTabSz="914377"/>
              <a:t>14/07/2020</a:t>
            </a:fld>
            <a:endParaRPr lang="es-CO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60461F5-5C14-4242-927E-1CF6AA232405}" type="slidenum">
              <a:rPr lang="es-CO" smtClean="0">
                <a:solidFill>
                  <a:prstClr val="black"/>
                </a:solidFill>
              </a:rPr>
              <a:pPr defTabSz="914377"/>
              <a:t>‹Nº›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03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3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12189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2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12189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8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6" y="0"/>
            <a:ext cx="121877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838200" y="6356349"/>
            <a:ext cx="27432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457200"/>
            <a:endParaRPr lang="es-CO">
              <a:solidFill>
                <a:srgbClr val="000000"/>
              </a:solidFill>
            </a:endParaRPr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4038600" y="6356349"/>
            <a:ext cx="41148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457200"/>
            <a:endParaRPr lang="es-CO">
              <a:solidFill>
                <a:srgbClr val="000000"/>
              </a:solidFill>
            </a:endParaRPr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610600" y="6356349"/>
            <a:ext cx="27432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457200">
              <a:buClr>
                <a:srgbClr val="000000"/>
              </a:buClr>
            </a:pPr>
            <a:fld id="{00000000-1234-1234-1234-123412341234}" type="slidenum">
              <a:rPr lang="en-US" smtClean="0">
                <a:solidFill>
                  <a:srgbClr val="000000"/>
                </a:solidFill>
              </a:rPr>
              <a:pPr defTabSz="457200">
                <a:buClr>
                  <a:srgbClr val="000000"/>
                </a:buClr>
              </a:pPr>
              <a:t>‹Nº›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16308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6" y="0"/>
            <a:ext cx="121877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838200" y="6356349"/>
            <a:ext cx="27432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4038600" y="6356349"/>
            <a:ext cx="41148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610600" y="6356349"/>
            <a:ext cx="27432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‹Nº›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60578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4E447-6086-B24C-AEF1-0B2C66E35441}" type="datetimeFigureOut">
              <a:rPr lang="es-ES" smtClean="0"/>
              <a:t>14/07/2020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B6920-19A3-4843-B9D5-11DF9EC37B0B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535255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32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1422130" y="144847"/>
            <a:ext cx="10345802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133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Ubicación casos COVID -19 según servicios de hospitalización, UCI y casos leves en domicilio. Bogotá 2020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33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165902" y="6396335"/>
            <a:ext cx="9043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Base de datos seguimiento casos hospitalizados- Subdirección de vigilancia en Salud Publica, corte  13 de Julio de 2020  7 pm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proceso e actualización. Datos de fallecidos corresponde acumulado al día de reporte.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/>
        </p:nvGraphicFramePr>
        <p:xfrm>
          <a:off x="240435" y="299741"/>
          <a:ext cx="11711130" cy="5991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32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A9F73AF-6E2C-4502-BD00-D61E98D7D94E}"/>
              </a:ext>
            </a:extLst>
          </p:cNvPr>
          <p:cNvSpPr txBox="1"/>
          <p:nvPr/>
        </p:nvSpPr>
        <p:spPr>
          <a:xfrm>
            <a:off x="1812680" y="324055"/>
            <a:ext cx="9663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Comportamiento diario de casos confirmados según fecha diagnóstica, Bogotá, D.C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FF705F6-BC9F-47C7-8370-92E0081A0ECD}"/>
              </a:ext>
            </a:extLst>
          </p:cNvPr>
          <p:cNvSpPr txBox="1"/>
          <p:nvPr/>
        </p:nvSpPr>
        <p:spPr>
          <a:xfrm>
            <a:off x="519419" y="6533945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 7 pm. Datos preliminares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2A1E3C4-2029-47FE-BD17-26AD38855E6C}"/>
              </a:ext>
            </a:extLst>
          </p:cNvPr>
          <p:cNvGraphicFramePr>
            <a:graphicFrameLocks/>
          </p:cNvGraphicFramePr>
          <p:nvPr/>
        </p:nvGraphicFramePr>
        <p:xfrm>
          <a:off x="736979" y="846161"/>
          <a:ext cx="10549720" cy="5349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208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áfico 21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326652" y="1098845"/>
          <a:ext cx="11494288" cy="5619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146215" y="261950"/>
            <a:ext cx="10341229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133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Comportamiento de los casos confirmados según fecha de inicio de síntomas, Bogotá, D.C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33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uadroTexto 11">
            <a:extLst>
              <a:ext uri="{FF2B5EF4-FFF2-40B4-BE49-F238E27FC236}">
                <a16:creationId xmlns:a16="http://schemas.microsoft.com/office/drawing/2014/main" id="{3EBDD443-AA86-4418-A8B7-995F787A9F12}"/>
              </a:ext>
            </a:extLst>
          </p:cNvPr>
          <p:cNvSpPr txBox="1"/>
          <p:nvPr/>
        </p:nvSpPr>
        <p:spPr>
          <a:xfrm>
            <a:off x="2974076" y="3543605"/>
            <a:ext cx="1609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Inicio cuarentena nacional</a:t>
            </a:r>
          </a:p>
        </p:txBody>
      </p:sp>
      <p:sp>
        <p:nvSpPr>
          <p:cNvPr id="17" name="CuadroTexto 9">
            <a:extLst>
              <a:ext uri="{FF2B5EF4-FFF2-40B4-BE49-F238E27FC236}">
                <a16:creationId xmlns:a16="http://schemas.microsoft.com/office/drawing/2014/main" id="{F1483CB8-7A4F-4BEC-8EC5-629EF5C3ACAC}"/>
              </a:ext>
            </a:extLst>
          </p:cNvPr>
          <p:cNvSpPr txBox="1"/>
          <p:nvPr/>
        </p:nvSpPr>
        <p:spPr>
          <a:xfrm>
            <a:off x="675059" y="3558065"/>
            <a:ext cx="3086468" cy="400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Inicio aislamiento - simulacro</a:t>
            </a:r>
          </a:p>
        </p:txBody>
      </p:sp>
      <p:sp>
        <p:nvSpPr>
          <p:cNvPr id="15" name="CuadroTexto 11">
            <a:extLst>
              <a:ext uri="{FF2B5EF4-FFF2-40B4-BE49-F238E27FC236}">
                <a16:creationId xmlns:a16="http://schemas.microsoft.com/office/drawing/2014/main" id="{8367294D-6F42-416D-B1B7-90726A2B170B}"/>
              </a:ext>
            </a:extLst>
          </p:cNvPr>
          <p:cNvSpPr txBox="1"/>
          <p:nvPr/>
        </p:nvSpPr>
        <p:spPr>
          <a:xfrm>
            <a:off x="3596351" y="3038326"/>
            <a:ext cx="1960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Restricción de genero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A3542F9-DEE2-4572-94B1-B9DEF737775E}"/>
              </a:ext>
            </a:extLst>
          </p:cNvPr>
          <p:cNvCxnSpPr>
            <a:cxnSpLocks/>
          </p:cNvCxnSpPr>
          <p:nvPr/>
        </p:nvCxnSpPr>
        <p:spPr>
          <a:xfrm flipV="1">
            <a:off x="2608578" y="3375241"/>
            <a:ext cx="0" cy="26263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CAF0E5C0-58E8-46CB-B41F-B4E750AE327F}"/>
              </a:ext>
            </a:extLst>
          </p:cNvPr>
          <p:cNvCxnSpPr>
            <a:cxnSpLocks/>
          </p:cNvCxnSpPr>
          <p:nvPr/>
        </p:nvCxnSpPr>
        <p:spPr>
          <a:xfrm flipH="1" flipV="1">
            <a:off x="4511679" y="3375241"/>
            <a:ext cx="1" cy="2626317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1">
            <a:extLst>
              <a:ext uri="{FF2B5EF4-FFF2-40B4-BE49-F238E27FC236}">
                <a16:creationId xmlns:a16="http://schemas.microsoft.com/office/drawing/2014/main" id="{8367294D-6F42-416D-B1B7-90726A2B170B}"/>
              </a:ext>
            </a:extLst>
          </p:cNvPr>
          <p:cNvSpPr txBox="1"/>
          <p:nvPr/>
        </p:nvSpPr>
        <p:spPr>
          <a:xfrm>
            <a:off x="5734306" y="3194179"/>
            <a:ext cx="1960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Reapertura sectores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2F2D72B8-7D3B-4F06-924B-A3BB6C4B7669}"/>
              </a:ext>
            </a:extLst>
          </p:cNvPr>
          <p:cNvCxnSpPr>
            <a:cxnSpLocks/>
          </p:cNvCxnSpPr>
          <p:nvPr/>
        </p:nvCxnSpPr>
        <p:spPr>
          <a:xfrm flipV="1">
            <a:off x="3012486" y="3375241"/>
            <a:ext cx="0" cy="26263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443D3AD-B94D-4332-B757-3AB1FF7574AA}"/>
              </a:ext>
            </a:extLst>
          </p:cNvPr>
          <p:cNvCxnSpPr>
            <a:cxnSpLocks/>
          </p:cNvCxnSpPr>
          <p:nvPr/>
        </p:nvCxnSpPr>
        <p:spPr>
          <a:xfrm flipH="1" flipV="1">
            <a:off x="5681732" y="3375241"/>
            <a:ext cx="1" cy="2626317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CC4E0043-DEFE-45BE-AA6D-DDB092EF8FE5}"/>
              </a:ext>
            </a:extLst>
          </p:cNvPr>
          <p:cNvCxnSpPr>
            <a:cxnSpLocks/>
          </p:cNvCxnSpPr>
          <p:nvPr/>
        </p:nvCxnSpPr>
        <p:spPr>
          <a:xfrm flipV="1">
            <a:off x="9973706" y="1602044"/>
            <a:ext cx="0" cy="4399513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56C930FC-DBBF-4113-AC2B-B391500EBFA0}"/>
              </a:ext>
            </a:extLst>
          </p:cNvPr>
          <p:cNvSpPr txBox="1"/>
          <p:nvPr/>
        </p:nvSpPr>
        <p:spPr>
          <a:xfrm>
            <a:off x="519419" y="6533945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 7 pm. Datos preliminares</a:t>
            </a:r>
          </a:p>
        </p:txBody>
      </p:sp>
      <p:sp>
        <p:nvSpPr>
          <p:cNvPr id="2" name="CuadroTexto 11">
            <a:extLst>
              <a:ext uri="{FF2B5EF4-FFF2-40B4-BE49-F238E27FC236}">
                <a16:creationId xmlns:a16="http://schemas.microsoft.com/office/drawing/2014/main" id="{36D819B8-3AC8-4DB1-8DE3-769041FC3129}"/>
              </a:ext>
            </a:extLst>
          </p:cNvPr>
          <p:cNvSpPr txBox="1"/>
          <p:nvPr/>
        </p:nvSpPr>
        <p:spPr>
          <a:xfrm>
            <a:off x="8487031" y="1686299"/>
            <a:ext cx="1960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Covid</a:t>
            </a: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Friday</a:t>
            </a:r>
          </a:p>
        </p:txBody>
      </p:sp>
    </p:spTree>
    <p:extLst>
      <p:ext uri="{BB962C8B-B14F-4D97-AF65-F5344CB8AC3E}">
        <p14:creationId xmlns:p14="http://schemas.microsoft.com/office/powerpoint/2010/main" val="25658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797784" y="361693"/>
            <a:ext cx="8398646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133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Distribución espacial de casos según localidad de residencia, Bogotá, D.C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33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069146" y="867681"/>
            <a:ext cx="10460246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74,0 % de los casos se concentran en las localidades 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Kennedy, Suba, Bosa, Ciudad Bolívar, Engativá, San Cristóbal, Rafael Uribe </a:t>
            </a:r>
            <a:r>
              <a:rPr kumimoji="0" lang="es-CO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Uribe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Fontibón,  Usaquén Y Usme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D001345-6A8F-43AB-A4E0-7B1264DCE235}"/>
              </a:ext>
            </a:extLst>
          </p:cNvPr>
          <p:cNvSpPr txBox="1"/>
          <p:nvPr/>
        </p:nvSpPr>
        <p:spPr>
          <a:xfrm>
            <a:off x="199298" y="6365502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 7 pm. Datos preliminares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/>
        </p:nvGraphicFramePr>
        <p:xfrm>
          <a:off x="199298" y="1883344"/>
          <a:ext cx="6858000" cy="4342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688DA0D-2CE6-4F6A-9BAF-1847CFAC5330}"/>
              </a:ext>
            </a:extLst>
          </p:cNvPr>
          <p:cNvGraphicFramePr>
            <a:graphicFrameLocks noGrp="1"/>
          </p:cNvGraphicFramePr>
          <p:nvPr/>
        </p:nvGraphicFramePr>
        <p:xfrm>
          <a:off x="7735692" y="1975387"/>
          <a:ext cx="3115306" cy="4351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6572">
                  <a:extLst>
                    <a:ext uri="{9D8B030D-6E8A-4147-A177-3AD203B41FA5}">
                      <a16:colId xmlns:a16="http://schemas.microsoft.com/office/drawing/2014/main" val="3517059963"/>
                    </a:ext>
                  </a:extLst>
                </a:gridCol>
                <a:gridCol w="1538734">
                  <a:extLst>
                    <a:ext uri="{9D8B030D-6E8A-4147-A177-3AD203B41FA5}">
                      <a16:colId xmlns:a16="http://schemas.microsoft.com/office/drawing/2014/main" val="1866916263"/>
                    </a:ext>
                  </a:extLst>
                </a:gridCol>
              </a:tblGrid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LOCALIDAD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CASOS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4599844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01 - Usaquén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2140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21772758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02 - Chapinero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859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1254613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03 - Santafe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1252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0963289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04 - San Cristóbal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2488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943891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05 - Usme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1880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19240490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06 - Tunjuelito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1373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96847070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07 - Bosa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5090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81511166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08 - Kennedy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8704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7035342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09 - Fontibón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2018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9520932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10 - Engativá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3719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49955720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11 - Suba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5251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8385432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12 - Barrios Unidos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620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216286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13 - Teusaquillo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763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5451450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14 - Los Mártires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1042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6357857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15 - Antonio Nariño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934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55401755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16 - Puente Aranda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1698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03997255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17 - La Candelaria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277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76892579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18 - Rafael Uribe Uribe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2403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9034454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19 - Ciudad Bolívar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4257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5553017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21 - Fuera de Bogotá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1102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23818756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22 - Sin Dato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3411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99897463"/>
                  </a:ext>
                </a:extLst>
              </a:tr>
              <a:tr h="1891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Total general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51281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9338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00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5062436" y="997352"/>
            <a:ext cx="6245611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el grupo de 20 a 59 años se concentra el 73,9% de los casos y para los mayores de 60 años corresponde al 14,3%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385253" y="261838"/>
            <a:ext cx="749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Distribución de casos según edad y sexo, Bogotá D.C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62D0541-D592-4847-97BB-3B06EC281ED0}"/>
              </a:ext>
            </a:extLst>
          </p:cNvPr>
          <p:cNvSpPr txBox="1"/>
          <p:nvPr/>
        </p:nvSpPr>
        <p:spPr>
          <a:xfrm>
            <a:off x="7432877" y="5785618"/>
            <a:ext cx="2324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FEMENINOS: 25152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MASCULINOS: 26129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0000000-0008-0000-0300-000004000000}"/>
              </a:ext>
            </a:extLst>
          </p:cNvPr>
          <p:cNvGraphicFramePr>
            <a:graphicFrameLocks/>
          </p:cNvGraphicFramePr>
          <p:nvPr/>
        </p:nvGraphicFramePr>
        <p:xfrm>
          <a:off x="0" y="997352"/>
          <a:ext cx="4572560" cy="2733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5BB29A60-51E2-47D4-B5FC-9410683A7465}"/>
              </a:ext>
            </a:extLst>
          </p:cNvPr>
          <p:cNvSpPr txBox="1"/>
          <p:nvPr/>
        </p:nvSpPr>
        <p:spPr>
          <a:xfrm>
            <a:off x="159541" y="6337324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7 pm. Datos preliminares</a:t>
            </a: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00000000-0008-0000-0300-000005000000}"/>
              </a:ext>
            </a:extLst>
          </p:cNvPr>
          <p:cNvGraphicFramePr>
            <a:graphicFrameLocks/>
          </p:cNvGraphicFramePr>
          <p:nvPr/>
        </p:nvGraphicFramePr>
        <p:xfrm>
          <a:off x="5314159" y="2471530"/>
          <a:ext cx="5993888" cy="274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00000000-0008-0000-0300-000004000000}"/>
              </a:ext>
            </a:extLst>
          </p:cNvPr>
          <p:cNvGraphicFramePr>
            <a:graphicFrameLocks/>
          </p:cNvGraphicFramePr>
          <p:nvPr/>
        </p:nvGraphicFramePr>
        <p:xfrm>
          <a:off x="0" y="796738"/>
          <a:ext cx="4572560" cy="2733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F0C8D92-BDE0-4B84-8121-B6C2E483E58D}"/>
              </a:ext>
            </a:extLst>
          </p:cNvPr>
          <p:cNvGraphicFramePr>
            <a:graphicFrameLocks noGrp="1"/>
          </p:cNvGraphicFramePr>
          <p:nvPr/>
        </p:nvGraphicFramePr>
        <p:xfrm>
          <a:off x="1133360" y="3802509"/>
          <a:ext cx="3810000" cy="2095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2648">
                  <a:extLst>
                    <a:ext uri="{9D8B030D-6E8A-4147-A177-3AD203B41FA5}">
                      <a16:colId xmlns:a16="http://schemas.microsoft.com/office/drawing/2014/main" val="1316204199"/>
                    </a:ext>
                  </a:extLst>
                </a:gridCol>
                <a:gridCol w="1497352">
                  <a:extLst>
                    <a:ext uri="{9D8B030D-6E8A-4147-A177-3AD203B41FA5}">
                      <a16:colId xmlns:a16="http://schemas.microsoft.com/office/drawing/2014/main" val="196713769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Grupo edad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Casos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82575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01- 0 a 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2272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656490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02- 10 a 19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3695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47322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03- 20 a 29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11209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704781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04- 30 a 39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11237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49969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05- 40 a 49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8466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089889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06- 50 a 59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7021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003474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07- 60 a 69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4099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301393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08- 70 a 79 años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2035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871728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09- 80 años y más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1247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661056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Total general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51281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066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76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88A62E-BB82-4129-8D7E-C790CA9D8C4E}"/>
              </a:ext>
            </a:extLst>
          </p:cNvPr>
          <p:cNvSpPr txBox="1"/>
          <p:nvPr/>
        </p:nvSpPr>
        <p:spPr>
          <a:xfrm>
            <a:off x="457199" y="352722"/>
            <a:ext cx="1151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Distribución de casos fallecidos según fecha de fallecimiento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491E746-46D8-45B6-8544-9C0144A09FE7}"/>
              </a:ext>
            </a:extLst>
          </p:cNvPr>
          <p:cNvSpPr txBox="1"/>
          <p:nvPr/>
        </p:nvSpPr>
        <p:spPr>
          <a:xfrm>
            <a:off x="159541" y="6337324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 7 pm. Datos preliminares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656FF4D-F8AD-4423-811F-45B08876864E}"/>
              </a:ext>
            </a:extLst>
          </p:cNvPr>
          <p:cNvGraphicFramePr>
            <a:graphicFrameLocks/>
          </p:cNvGraphicFramePr>
          <p:nvPr/>
        </p:nvGraphicFramePr>
        <p:xfrm>
          <a:off x="457199" y="814388"/>
          <a:ext cx="11238932" cy="540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577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88A62E-BB82-4129-8D7E-C790CA9D8C4E}"/>
              </a:ext>
            </a:extLst>
          </p:cNvPr>
          <p:cNvSpPr txBox="1"/>
          <p:nvPr/>
        </p:nvSpPr>
        <p:spPr>
          <a:xfrm>
            <a:off x="928688" y="87873"/>
            <a:ext cx="9587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Distribución de casos fallecidos según sexo y localidad de residencia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263AFB7-E51A-4051-A35D-1FA42D04B4BB}"/>
              </a:ext>
            </a:extLst>
          </p:cNvPr>
          <p:cNvSpPr txBox="1"/>
          <p:nvPr/>
        </p:nvSpPr>
        <p:spPr>
          <a:xfrm>
            <a:off x="52100" y="3622769"/>
            <a:ext cx="814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Distribución de casos fallecidos según edad y sexo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F5773FA-5C94-43EA-9DC1-80B256A9A3CD}"/>
              </a:ext>
            </a:extLst>
          </p:cNvPr>
          <p:cNvSpPr txBox="1"/>
          <p:nvPr/>
        </p:nvSpPr>
        <p:spPr>
          <a:xfrm>
            <a:off x="159541" y="6337324"/>
            <a:ext cx="6361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BD datos Casos COVID-19 positivos- SDS-VSP. Fecha de corte 13/07/2020   7 pm. Datos preliminares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B8D96E7-1A31-478B-BC29-C794659DB3C5}"/>
              </a:ext>
            </a:extLst>
          </p:cNvPr>
          <p:cNvGraphicFramePr>
            <a:graphicFrameLocks/>
          </p:cNvGraphicFramePr>
          <p:nvPr/>
        </p:nvGraphicFramePr>
        <p:xfrm>
          <a:off x="337637" y="550956"/>
          <a:ext cx="7578064" cy="3071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5A2ED3AB-BE39-410D-AA73-89591D51168C}"/>
              </a:ext>
            </a:extLst>
          </p:cNvPr>
          <p:cNvGraphicFramePr>
            <a:graphicFrameLocks/>
          </p:cNvGraphicFramePr>
          <p:nvPr/>
        </p:nvGraphicFramePr>
        <p:xfrm>
          <a:off x="337637" y="4084434"/>
          <a:ext cx="7086745" cy="2252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8495757-D4C1-4612-9192-B3F7D7B7D6B5}"/>
              </a:ext>
            </a:extLst>
          </p:cNvPr>
          <p:cNvGraphicFramePr>
            <a:graphicFrameLocks noGrp="1"/>
          </p:cNvGraphicFramePr>
          <p:nvPr/>
        </p:nvGraphicFramePr>
        <p:xfrm>
          <a:off x="7951817" y="1253333"/>
          <a:ext cx="3099743" cy="43513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480">
                  <a:extLst>
                    <a:ext uri="{9D8B030D-6E8A-4147-A177-3AD203B41FA5}">
                      <a16:colId xmlns:a16="http://schemas.microsoft.com/office/drawing/2014/main" val="2386918178"/>
                    </a:ext>
                  </a:extLst>
                </a:gridCol>
                <a:gridCol w="1380263">
                  <a:extLst>
                    <a:ext uri="{9D8B030D-6E8A-4147-A177-3AD203B41FA5}">
                      <a16:colId xmlns:a16="http://schemas.microsoft.com/office/drawing/2014/main" val="4148002654"/>
                    </a:ext>
                  </a:extLst>
                </a:gridCol>
              </a:tblGrid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Localidad</a:t>
                      </a:r>
                      <a:endParaRPr lang="es-CO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Fallecidos</a:t>
                      </a:r>
                      <a:endParaRPr lang="es-CO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78058803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01 - Usaquén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48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95127658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02 - Chapinero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17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10466458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03 - Santafe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30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49635353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04 - San Cristóbal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72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0825507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05 - Usme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42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38833143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06 - Tunjuelito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34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23478950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07 - Bosa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82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17089090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08 - Kennedy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209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39478976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09 - Fontibón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43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96422478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10 - Engativá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78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81097975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11 - Suba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113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46895413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12 - Barrios Unidos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88589806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13 - Teusaquillo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5828179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14 - Los Mártires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69912536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15 - Antonio Nariño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31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12088441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16 - Puente Aranda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44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10355037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17 - La Candelaria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0324189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18 - Rafael Uribe Uribe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72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88006016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19 - Ciudad Bolívar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115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81155523"/>
                  </a:ext>
                </a:extLst>
              </a:tr>
              <a:tr h="2280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21 - Fuera de Bogotá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0082795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22 - Sin Dato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38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62113213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>
                          <a:effectLst/>
                        </a:rPr>
                        <a:t>Total general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50" u="none" strike="noStrike" dirty="0">
                          <a:effectLst/>
                        </a:rPr>
                        <a:t>1169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32337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88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8ACC28AD-7FB0-4D14-8AFA-8F4F9A77935F}"/>
              </a:ext>
            </a:extLst>
          </p:cNvPr>
          <p:cNvSpPr txBox="1"/>
          <p:nvPr/>
        </p:nvSpPr>
        <p:spPr>
          <a:xfrm>
            <a:off x="2081763" y="5205930"/>
            <a:ext cx="8028475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67" dirty="0"/>
              <a:t>Fuente: SILASP, SISMUESTRAS (corte base 12 de julio, se incluyen laboratorios externos: SURA, Colsanitas, Compensar, Fundación Santa </a:t>
            </a:r>
            <a:r>
              <a:rPr lang="es-CO" sz="1067" dirty="0" err="1"/>
              <a:t>Fé</a:t>
            </a:r>
            <a:r>
              <a:rPr lang="es-CO" sz="1067" dirty="0"/>
              <a:t>, IDIME,  COLCAN, Policía, Ejercito Nacional, Hospital San Ignacio, Laboratorio Lorena Vejarano, Analizar, Hospital Universitario Clínica San Rafael, Instituto Nacional de Cancerología, FCI).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F30FE41-6B92-4C09-8D98-C76BE827DE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75365"/>
              </p:ext>
            </p:extLst>
          </p:nvPr>
        </p:nvGraphicFramePr>
        <p:xfrm>
          <a:off x="2289111" y="416769"/>
          <a:ext cx="7406432" cy="471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33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C76F85-3B90-4E65-B279-8DF89C97E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884" y="1763714"/>
            <a:ext cx="10363200" cy="1362075"/>
          </a:xfrm>
        </p:spPr>
        <p:txBody>
          <a:bodyPr/>
          <a:lstStyle/>
          <a:p>
            <a:r>
              <a:rPr lang="es-CO" sz="4000" dirty="0"/>
              <a:t>Seguimiento</a:t>
            </a:r>
            <a:r>
              <a:rPr lang="es-CO" sz="2000" dirty="0"/>
              <a:t> </a:t>
            </a:r>
            <a:r>
              <a:rPr lang="es-CO" sz="4000" dirty="0"/>
              <a:t>Infección respiratoria aguda rutinaria en la ciudad</a:t>
            </a:r>
          </a:p>
        </p:txBody>
      </p:sp>
    </p:spTree>
    <p:extLst>
      <p:ext uri="{BB962C8B-B14F-4D97-AF65-F5344CB8AC3E}">
        <p14:creationId xmlns:p14="http://schemas.microsoft.com/office/powerpoint/2010/main" val="3640659329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>
            <a:extLst>
              <a:ext uri="{FF2B5EF4-FFF2-40B4-BE49-F238E27FC236}">
                <a16:creationId xmlns:a16="http://schemas.microsoft.com/office/drawing/2014/main" id="{03E85E01-6436-F649-9D30-9C8A76DEB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054" y="140318"/>
            <a:ext cx="10941424" cy="1121959"/>
          </a:xfrm>
        </p:spPr>
        <p:txBody>
          <a:bodyPr/>
          <a:lstStyle/>
          <a:p>
            <a:pPr algn="ctr"/>
            <a:r>
              <a:rPr lang="es-CO" sz="2133" b="1" dirty="0"/>
              <a:t>Canal endémico de casos notificados de morbilidad por  total de IRA en Bogotá D.C. Año 2015 - 2020 a Semana 27</a:t>
            </a:r>
            <a:br>
              <a:rPr lang="es-CO" sz="2133" b="1" dirty="0"/>
            </a:br>
            <a:r>
              <a:rPr lang="es-CO" sz="2133" b="1" dirty="0"/>
              <a:t>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17A7AA0-E29C-ED44-8410-591348E91941}"/>
              </a:ext>
            </a:extLst>
          </p:cNvPr>
          <p:cNvSpPr txBox="1"/>
          <p:nvPr/>
        </p:nvSpPr>
        <p:spPr>
          <a:xfrm>
            <a:off x="1278469" y="6348334"/>
            <a:ext cx="7175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Fuente. SIVIGILA semana 27. datos preliminares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6A6B68EF-3C36-4E99-852E-1D1D02A99E34}"/>
              </a:ext>
            </a:extLst>
          </p:cNvPr>
          <p:cNvGrpSpPr/>
          <p:nvPr/>
        </p:nvGrpSpPr>
        <p:grpSpPr>
          <a:xfrm>
            <a:off x="2017263" y="1466920"/>
            <a:ext cx="3443904" cy="3844408"/>
            <a:chOff x="1599443" y="1233581"/>
            <a:chExt cx="2582928" cy="2883306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8AAEA3A2-A56B-3D42-9F27-134C4F224C19}"/>
                </a:ext>
              </a:extLst>
            </p:cNvPr>
            <p:cNvGrpSpPr/>
            <p:nvPr/>
          </p:nvGrpSpPr>
          <p:grpSpPr>
            <a:xfrm>
              <a:off x="1599443" y="1233581"/>
              <a:ext cx="1862964" cy="2883306"/>
              <a:chOff x="1653209" y="1118851"/>
              <a:chExt cx="1862964" cy="2883306"/>
            </a:xfrm>
          </p:grpSpPr>
          <p:cxnSp>
            <p:nvCxnSpPr>
              <p:cNvPr id="6" name="Conector recto 5">
                <a:extLst>
                  <a:ext uri="{FF2B5EF4-FFF2-40B4-BE49-F238E27FC236}">
                    <a16:creationId xmlns:a16="http://schemas.microsoft.com/office/drawing/2014/main" id="{C6D1EC7A-F844-5648-82B7-A12D23B963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37183" y="1298713"/>
                <a:ext cx="13252" cy="27034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ector recto 7">
                <a:extLst>
                  <a:ext uri="{FF2B5EF4-FFF2-40B4-BE49-F238E27FC236}">
                    <a16:creationId xmlns:a16="http://schemas.microsoft.com/office/drawing/2014/main" id="{E7AA3B61-2A8F-A949-9848-FB51C6AC3F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89583" y="1292089"/>
                <a:ext cx="13252" cy="27034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ectángulo 8">
                <a:extLst>
                  <a:ext uri="{FF2B5EF4-FFF2-40B4-BE49-F238E27FC236}">
                    <a16:creationId xmlns:a16="http://schemas.microsoft.com/office/drawing/2014/main" id="{7277A456-ECD1-6040-9A6A-FBC120A619CD}"/>
                  </a:ext>
                </a:extLst>
              </p:cNvPr>
              <p:cNvSpPr/>
              <p:nvPr/>
            </p:nvSpPr>
            <p:spPr>
              <a:xfrm>
                <a:off x="1653209" y="1257351"/>
                <a:ext cx="983974" cy="484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O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Inicio alerta amarilla cierre colegios</a:t>
                </a:r>
              </a:p>
            </p:txBody>
          </p:sp>
          <p:sp>
            <p:nvSpPr>
              <p:cNvPr id="10" name="Rectángulo 9">
                <a:extLst>
                  <a:ext uri="{FF2B5EF4-FFF2-40B4-BE49-F238E27FC236}">
                    <a16:creationId xmlns:a16="http://schemas.microsoft.com/office/drawing/2014/main" id="{61A844D1-E41C-724B-97A5-AF2605507E03}"/>
                  </a:ext>
                </a:extLst>
              </p:cNvPr>
              <p:cNvSpPr/>
              <p:nvPr/>
            </p:nvSpPr>
            <p:spPr>
              <a:xfrm>
                <a:off x="2802835" y="1118851"/>
                <a:ext cx="713338" cy="484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O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Inicio cuarentena nacional</a:t>
                </a:r>
              </a:p>
            </p:txBody>
          </p:sp>
        </p:grp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DDF7B5E0-FC26-4E97-8364-91CCB33525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37444" y="1372081"/>
              <a:ext cx="0" cy="27381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731F7CD0-608E-42D2-BC60-C21769E044C8}"/>
                </a:ext>
              </a:extLst>
            </p:cNvPr>
            <p:cNvSpPr/>
            <p:nvPr/>
          </p:nvSpPr>
          <p:spPr>
            <a:xfrm>
              <a:off x="3469033" y="1233581"/>
              <a:ext cx="71333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Reapertura económica</a:t>
              </a:r>
            </a:p>
          </p:txBody>
        </p:sp>
      </p:grpSp>
      <p:graphicFrame>
        <p:nvGraphicFramePr>
          <p:cNvPr id="14" name="Gráfico 13">
            <a:extLst>
              <a:ext uri="{FF2B5EF4-FFF2-40B4-BE49-F238E27FC236}">
                <a16:creationId xmlns:a16="http://schemas.microsoft.com/office/drawing/2014/main" id="{57642270-0A3C-4EC5-BF85-A03E931EF3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953173"/>
              </p:ext>
            </p:extLst>
          </p:nvPr>
        </p:nvGraphicFramePr>
        <p:xfrm>
          <a:off x="423137" y="884128"/>
          <a:ext cx="11230675" cy="5087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789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00613" y="961305"/>
            <a:ext cx="7790775" cy="3539555"/>
          </a:xfrm>
        </p:spPr>
        <p:txBody>
          <a:bodyPr/>
          <a:lstStyle/>
          <a:p>
            <a:r>
              <a:rPr lang="es-ES" sz="5867" b="1" dirty="0">
                <a:latin typeface="Arial" panose="020B0604020202020204" pitchFamily="34" charset="0"/>
                <a:cs typeface="Arial" panose="020B0604020202020204" pitchFamily="34" charset="0"/>
              </a:rPr>
              <a:t>SITUACION ACTUAL</a:t>
            </a:r>
            <a:br>
              <a:rPr lang="es-ES" sz="5867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5867" b="1" dirty="0">
                <a:latin typeface="Arial" panose="020B0604020202020204" pitchFamily="34" charset="0"/>
                <a:cs typeface="Arial" panose="020B0604020202020204" pitchFamily="34" charset="0"/>
              </a:rPr>
              <a:t>CORONAVIRUS COVID-19</a:t>
            </a:r>
            <a:br>
              <a:rPr lang="es-ES" sz="5867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5867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91589" y="6246325"/>
            <a:ext cx="4425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Bogotá D.C. 13 julio de 2020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105787" y="4188972"/>
            <a:ext cx="102639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Subsecretaría de Salud Pública</a:t>
            </a:r>
          </a:p>
          <a:p>
            <a:pPr algn="ctr"/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Vigilancia en Salud Pública</a:t>
            </a:r>
          </a:p>
          <a:p>
            <a:pPr algn="ctr"/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Laboratorio de Salud Pública</a:t>
            </a:r>
          </a:p>
          <a:p>
            <a:pPr algn="ctr"/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Grupo de Análisis</a:t>
            </a:r>
          </a:p>
        </p:txBody>
      </p:sp>
    </p:spTree>
    <p:extLst>
      <p:ext uri="{BB962C8B-B14F-4D97-AF65-F5344CB8AC3E}">
        <p14:creationId xmlns:p14="http://schemas.microsoft.com/office/powerpoint/2010/main" val="354783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38052C2-9481-AA4C-B569-9E6AE7F8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909" y="245780"/>
            <a:ext cx="10941424" cy="906945"/>
          </a:xfrm>
        </p:spPr>
        <p:txBody>
          <a:bodyPr/>
          <a:lstStyle/>
          <a:p>
            <a:pPr algn="ctr"/>
            <a:r>
              <a:rPr lang="es-CO" sz="2133" b="1" dirty="0"/>
              <a:t>Canal endémico de Casos notificados de morbilidad para menores de 5 años de IRA en Bogotá D.C. Año 2015 - 2020 a Semana 27</a:t>
            </a:r>
            <a:br>
              <a:rPr lang="es-CO" sz="2133" b="1" dirty="0"/>
            </a:br>
            <a:r>
              <a:rPr lang="es-CO" sz="2133" b="1" dirty="0"/>
              <a:t>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D068098-59DC-1E44-A3A4-8D4C6E8F26C3}"/>
              </a:ext>
            </a:extLst>
          </p:cNvPr>
          <p:cNvSpPr txBox="1"/>
          <p:nvPr/>
        </p:nvSpPr>
        <p:spPr>
          <a:xfrm>
            <a:off x="1299262" y="6335221"/>
            <a:ext cx="7175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Fuente. SIVIGILA semana 27. datos preliminares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1A0E607-0C93-48AC-BA96-9A058490D07A}"/>
              </a:ext>
            </a:extLst>
          </p:cNvPr>
          <p:cNvGrpSpPr/>
          <p:nvPr/>
        </p:nvGrpSpPr>
        <p:grpSpPr>
          <a:xfrm>
            <a:off x="1958081" y="1544431"/>
            <a:ext cx="3518643" cy="4095693"/>
            <a:chOff x="1958081" y="1544431"/>
            <a:chExt cx="3518643" cy="4095693"/>
          </a:xfrm>
        </p:grpSpPr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CF8D7F73-F2F9-4187-970F-B290725F0E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046" y="2035532"/>
              <a:ext cx="17669" cy="36045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94A2D278-E8A1-4857-B955-AFD2C4D5C2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73246" y="2026700"/>
              <a:ext cx="17669" cy="36045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5F3507FA-3F91-4577-848F-DB1A29A5A747}"/>
                </a:ext>
              </a:extLst>
            </p:cNvPr>
            <p:cNvSpPr/>
            <p:nvPr/>
          </p:nvSpPr>
          <p:spPr>
            <a:xfrm>
              <a:off x="1958081" y="1563291"/>
              <a:ext cx="13119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Inicio alerta amarilla cierre colegios</a:t>
              </a:r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8422EBA3-78A7-4611-BF0B-9E71207BC2B9}"/>
                </a:ext>
              </a:extLst>
            </p:cNvPr>
            <p:cNvSpPr/>
            <p:nvPr/>
          </p:nvSpPr>
          <p:spPr>
            <a:xfrm>
              <a:off x="3490916" y="1544431"/>
              <a:ext cx="951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Inicio cuarentena nacional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BC53AFB0-E233-4D72-8152-8DF8EE534E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25607" y="1980383"/>
              <a:ext cx="0" cy="36597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FED7E187-F489-45E9-90DB-4A22BE9D9AB1}"/>
                </a:ext>
              </a:extLst>
            </p:cNvPr>
            <p:cNvSpPr/>
            <p:nvPr/>
          </p:nvSpPr>
          <p:spPr>
            <a:xfrm>
              <a:off x="4525607" y="1563291"/>
              <a:ext cx="9511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Reapertura económica</a:t>
              </a:r>
            </a:p>
          </p:txBody>
        </p:sp>
      </p:grp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E1DC5057-E626-4979-A233-ED1F2FEC8A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077827"/>
              </p:ext>
            </p:extLst>
          </p:nvPr>
        </p:nvGraphicFramePr>
        <p:xfrm>
          <a:off x="480910" y="1184809"/>
          <a:ext cx="10941424" cy="5095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82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07320C81-6E4B-43F0-AD7A-FF5F61CB7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666" y="168824"/>
            <a:ext cx="11450725" cy="781571"/>
          </a:xfrm>
        </p:spPr>
        <p:txBody>
          <a:bodyPr>
            <a:normAutofit fontScale="90000"/>
          </a:bodyPr>
          <a:lstStyle/>
          <a:p>
            <a:pPr algn="ctr"/>
            <a:r>
              <a:rPr lang="es-CO" sz="2133" b="1" dirty="0"/>
              <a:t>Canal endémico de Casos notificados de morbilidad para menores de 1 año de IRA en Bogotá D.C. Año 2015 - 2020 a semana 27</a:t>
            </a:r>
            <a:br>
              <a:rPr lang="es-CO" sz="2133" b="1" dirty="0"/>
            </a:br>
            <a:r>
              <a:rPr lang="es-CO" sz="2133" b="1" dirty="0"/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1270002" y="6374235"/>
            <a:ext cx="7175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Fuente. SIVIGILA semana 27. datos preliminares 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4E7E1AD5-297F-43D4-AD46-E855AD5E6568}"/>
              </a:ext>
            </a:extLst>
          </p:cNvPr>
          <p:cNvGrpSpPr/>
          <p:nvPr/>
        </p:nvGrpSpPr>
        <p:grpSpPr>
          <a:xfrm>
            <a:off x="1911718" y="1592240"/>
            <a:ext cx="3443904" cy="3932188"/>
            <a:chOff x="1599443" y="1167746"/>
            <a:chExt cx="2582928" cy="2949141"/>
          </a:xfrm>
        </p:grpSpPr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F08AC610-C762-419E-846C-6560E26EA9C8}"/>
                </a:ext>
              </a:extLst>
            </p:cNvPr>
            <p:cNvGrpSpPr/>
            <p:nvPr/>
          </p:nvGrpSpPr>
          <p:grpSpPr>
            <a:xfrm>
              <a:off x="1599443" y="1167746"/>
              <a:ext cx="1862964" cy="2949141"/>
              <a:chOff x="1653209" y="1053016"/>
              <a:chExt cx="1862964" cy="2949141"/>
            </a:xfrm>
          </p:grpSpPr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BC56D5A5-0021-458E-83AF-3582ACE32A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37183" y="1118851"/>
                <a:ext cx="0" cy="288330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ector recto 23">
                <a:extLst>
                  <a:ext uri="{FF2B5EF4-FFF2-40B4-BE49-F238E27FC236}">
                    <a16:creationId xmlns:a16="http://schemas.microsoft.com/office/drawing/2014/main" id="{104413D8-65FE-44FF-A431-E9C39014D1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89583" y="1118851"/>
                <a:ext cx="13252" cy="28766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ángulo 24">
                <a:extLst>
                  <a:ext uri="{FF2B5EF4-FFF2-40B4-BE49-F238E27FC236}">
                    <a16:creationId xmlns:a16="http://schemas.microsoft.com/office/drawing/2014/main" id="{5E6D98B6-4C23-4A24-AE6B-628CFA7D8401}"/>
                  </a:ext>
                </a:extLst>
              </p:cNvPr>
              <p:cNvSpPr/>
              <p:nvPr/>
            </p:nvSpPr>
            <p:spPr>
              <a:xfrm>
                <a:off x="1653209" y="1111049"/>
                <a:ext cx="983974" cy="484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O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Inicio alerta amarilla cierre colegios</a:t>
                </a:r>
              </a:p>
            </p:txBody>
          </p:sp>
          <p:sp>
            <p:nvSpPr>
              <p:cNvPr id="26" name="Rectángulo 25">
                <a:extLst>
                  <a:ext uri="{FF2B5EF4-FFF2-40B4-BE49-F238E27FC236}">
                    <a16:creationId xmlns:a16="http://schemas.microsoft.com/office/drawing/2014/main" id="{4269ECD2-CAAE-43CF-B0DC-F708519D4CF9}"/>
                  </a:ext>
                </a:extLst>
              </p:cNvPr>
              <p:cNvSpPr/>
              <p:nvPr/>
            </p:nvSpPr>
            <p:spPr>
              <a:xfrm>
                <a:off x="2802835" y="1053016"/>
                <a:ext cx="713338" cy="484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O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Inicio cuarentena nacional</a:t>
                </a:r>
              </a:p>
            </p:txBody>
          </p:sp>
        </p:grp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5F9A55AF-3536-4A34-A01D-0BCC6A5D5A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6864" y="1233581"/>
              <a:ext cx="0" cy="28833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14516C57-937D-4A91-A050-0F55EC758AAA}"/>
                </a:ext>
              </a:extLst>
            </p:cNvPr>
            <p:cNvSpPr/>
            <p:nvPr/>
          </p:nvSpPr>
          <p:spPr>
            <a:xfrm>
              <a:off x="3469033" y="1167746"/>
              <a:ext cx="713338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Reapertura económica</a:t>
              </a:r>
            </a:p>
          </p:txBody>
        </p:sp>
      </p:grp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55D18966-0CB5-4BDB-A522-B2AF53CC2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882087"/>
              </p:ext>
            </p:extLst>
          </p:nvPr>
        </p:nvGraphicFramePr>
        <p:xfrm>
          <a:off x="532276" y="950395"/>
          <a:ext cx="10793451" cy="5136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782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4AB524C-7232-4A58-9E84-AB3CA1AAABD1}"/>
              </a:ext>
            </a:extLst>
          </p:cNvPr>
          <p:cNvSpPr txBox="1"/>
          <p:nvPr/>
        </p:nvSpPr>
        <p:spPr>
          <a:xfrm>
            <a:off x="9647530" y="2268280"/>
            <a:ext cx="21095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 total desde el 10 de marzo de 2020 han consultado 54206 personas. Desde el 24 de marzo, en promedio se han atendido 399 personas diarias para los diagnósticos mencionados.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3329BC5-04EA-4502-9FF0-5014AB9EBDC2}"/>
              </a:ext>
            </a:extLst>
          </p:cNvPr>
          <p:cNvSpPr txBox="1"/>
          <p:nvPr/>
        </p:nvSpPr>
        <p:spPr>
          <a:xfrm>
            <a:off x="295565" y="236691"/>
            <a:ext cx="9571449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733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Arial" panose="020B0604020202020204" pitchFamily="34" charset="0"/>
              </a:rPr>
              <a:t>Consultas diarias reportadas para IRA J00-J22, Bogotá, D.C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DEA66E5-A8C7-467E-8CD3-42C1F647F67A}"/>
              </a:ext>
            </a:extLst>
          </p:cNvPr>
          <p:cNvSpPr txBox="1"/>
          <p:nvPr/>
        </p:nvSpPr>
        <p:spPr>
          <a:xfrm>
            <a:off x="8361068" y="1273601"/>
            <a:ext cx="1286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IPS 196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1BE4C1B-84AC-4131-ABB1-4BB6A99EA5CB}"/>
              </a:ext>
            </a:extLst>
          </p:cNvPr>
          <p:cNvSpPr txBox="1"/>
          <p:nvPr/>
        </p:nvSpPr>
        <p:spPr>
          <a:xfrm>
            <a:off x="626767" y="6581024"/>
            <a:ext cx="7734300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Fuente. Base datos registro consultas diarias, circular 013 de 2020. Datos preliminares corte: 12 /07/2020 10:00 am</a:t>
            </a: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6B7F774B-586D-4FD7-BD9E-D18C877C55B6}"/>
              </a:ext>
            </a:extLst>
          </p:cNvPr>
          <p:cNvGraphicFramePr>
            <a:graphicFrameLocks/>
          </p:cNvGraphicFramePr>
          <p:nvPr/>
        </p:nvGraphicFramePr>
        <p:xfrm>
          <a:off x="782825" y="1473655"/>
          <a:ext cx="8864704" cy="5055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27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79B237E-3D8A-47BE-929F-056693883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5404" y="162951"/>
            <a:ext cx="8621192" cy="890983"/>
          </a:xfrm>
        </p:spPr>
        <p:txBody>
          <a:bodyPr>
            <a:no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MODELO Expansión Distrital </a:t>
            </a:r>
            <a:br>
              <a:rPr lang="es-ES" sz="2400" dirty="0">
                <a:solidFill>
                  <a:schemeClr val="bg1"/>
                </a:solidFill>
              </a:rPr>
            </a:br>
            <a:r>
              <a:rPr lang="es-ES" sz="2400" dirty="0">
                <a:solidFill>
                  <a:schemeClr val="bg1"/>
                </a:solidFill>
              </a:rPr>
              <a:t>13 julio 2020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2D0CE22-CDE0-4D76-9961-B020D3474B7C}"/>
              </a:ext>
            </a:extLst>
          </p:cNvPr>
          <p:cNvSpPr txBox="1"/>
          <p:nvPr/>
        </p:nvSpPr>
        <p:spPr>
          <a:xfrm>
            <a:off x="1785404" y="5727304"/>
            <a:ext cx="7836446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200"/>
            <a:r>
              <a:rPr lang="es-ES" sz="1100" dirty="0">
                <a:solidFill>
                  <a:prstClr val="black"/>
                </a:solidFill>
                <a:latin typeface="Arial Narrow" panose="020B0606020202030204" pitchFamily="34" charset="0"/>
                <a:ea typeface="+mn-lt"/>
                <a:cs typeface="Calibri"/>
              </a:rPr>
              <a:t>Fuente</a:t>
            </a:r>
            <a:r>
              <a:rPr lang="es-CO" sz="11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Sistema de Información de Referencia y Contrarreferencia – SIRC, SDS. </a:t>
            </a:r>
            <a:r>
              <a:rPr lang="es-MX" sz="1100" dirty="0">
                <a:solidFill>
                  <a:prstClr val="black"/>
                </a:solidFill>
                <a:latin typeface="Calibri"/>
                <a:ea typeface="+mn-lt"/>
                <a:cs typeface="Calibri"/>
              </a:rPr>
              <a:t>Julio 13 de 2020 (Hora de corte: 8:30 pm)</a:t>
            </a:r>
            <a:r>
              <a:rPr lang="es-CO" sz="11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s-ES" sz="1100" dirty="0">
                <a:solidFill>
                  <a:prstClr val="black"/>
                </a:solidFill>
                <a:latin typeface="Arial Narrow" panose="020B0606020202030204" pitchFamily="34" charset="0"/>
                <a:ea typeface="+mn-lt"/>
                <a:cs typeface="Calibri"/>
              </a:rPr>
              <a:t>- Reporte de 84 IPS (58 Privadas y 26 Públicas) de la cuales 54 cuentan con UCI Adulto</a:t>
            </a:r>
            <a:endParaRPr lang="es-ES" sz="11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7392768-D21A-4451-B996-6119421F7242}"/>
              </a:ext>
            </a:extLst>
          </p:cNvPr>
          <p:cNvGraphicFramePr>
            <a:graphicFrameLocks noGrp="1"/>
          </p:cNvGraphicFramePr>
          <p:nvPr/>
        </p:nvGraphicFramePr>
        <p:xfrm>
          <a:off x="1785405" y="1302129"/>
          <a:ext cx="8621191" cy="4288774"/>
        </p:xfrm>
        <a:graphic>
          <a:graphicData uri="http://schemas.openxmlformats.org/drawingml/2006/table">
            <a:tbl>
              <a:tblPr/>
              <a:tblGrid>
                <a:gridCol w="3508091">
                  <a:extLst>
                    <a:ext uri="{9D8B030D-6E8A-4147-A177-3AD203B41FA5}">
                      <a16:colId xmlns:a16="http://schemas.microsoft.com/office/drawing/2014/main" val="3292190551"/>
                    </a:ext>
                  </a:extLst>
                </a:gridCol>
                <a:gridCol w="1788439">
                  <a:extLst>
                    <a:ext uri="{9D8B030D-6E8A-4147-A177-3AD203B41FA5}">
                      <a16:colId xmlns:a16="http://schemas.microsoft.com/office/drawing/2014/main" val="535881135"/>
                    </a:ext>
                  </a:extLst>
                </a:gridCol>
                <a:gridCol w="1673795">
                  <a:extLst>
                    <a:ext uri="{9D8B030D-6E8A-4147-A177-3AD203B41FA5}">
                      <a16:colId xmlns:a16="http://schemas.microsoft.com/office/drawing/2014/main" val="1479540317"/>
                    </a:ext>
                  </a:extLst>
                </a:gridCol>
                <a:gridCol w="1650866">
                  <a:extLst>
                    <a:ext uri="{9D8B030D-6E8A-4147-A177-3AD203B41FA5}">
                      <a16:colId xmlns:a16="http://schemas.microsoft.com/office/drawing/2014/main" val="1892198028"/>
                    </a:ext>
                  </a:extLst>
                </a:gridCol>
              </a:tblGrid>
              <a:tr h="1211407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MX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OCUPACIÓN CAMAS UCI ADULTOS – ATENCIÓN COVID 19</a:t>
                      </a:r>
                      <a:r>
                        <a:rPr lang="es-MX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MX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931432"/>
                  </a:ext>
                </a:extLst>
              </a:tr>
              <a:tr h="775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Privada</a:t>
                      </a:r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Pública</a:t>
                      </a:r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252832"/>
                  </a:ext>
                </a:extLst>
              </a:tr>
              <a:tr h="750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Asignadas</a:t>
                      </a:r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403167"/>
                  </a:ext>
                </a:extLst>
              </a:tr>
              <a:tr h="775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Ocupadas</a:t>
                      </a:r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783413"/>
                  </a:ext>
                </a:extLst>
              </a:tr>
              <a:tr h="775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de Ocupación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130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393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3" name="4 CuadroTexto">
            <a:extLst>
              <a:ext uri="{FF2B5EF4-FFF2-40B4-BE49-F238E27FC236}">
                <a16:creationId xmlns:a16="http://schemas.microsoft.com/office/drawing/2014/main" id="{FCB6A382-EC52-4602-B413-AAF63968336F}"/>
              </a:ext>
            </a:extLst>
          </p:cNvPr>
          <p:cNvSpPr txBox="1"/>
          <p:nvPr/>
        </p:nvSpPr>
        <p:spPr>
          <a:xfrm>
            <a:off x="2420212" y="2580766"/>
            <a:ext cx="7165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02022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1567" t="35197" r="61054" b="34465"/>
          <a:stretch/>
        </p:blipFill>
        <p:spPr>
          <a:xfrm>
            <a:off x="8948870" y="1202611"/>
            <a:ext cx="2730501" cy="170108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"/>
            <a:ext cx="8948869" cy="906607"/>
          </a:xfrm>
        </p:spPr>
        <p:txBody>
          <a:bodyPr/>
          <a:lstStyle/>
          <a:p>
            <a:pPr algn="ctr"/>
            <a:r>
              <a:rPr lang="es-CO" sz="4667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Contexto internacional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C5265BF3-C924-4CD2-80A9-6FB7368DA8FA}"/>
              </a:ext>
            </a:extLst>
          </p:cNvPr>
          <p:cNvSpPr txBox="1">
            <a:spLocks/>
          </p:cNvSpPr>
          <p:nvPr/>
        </p:nvSpPr>
        <p:spPr>
          <a:xfrm>
            <a:off x="8948871" y="3277043"/>
            <a:ext cx="2730500" cy="7255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5 países con casos confirmados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2C6F43-8348-4B5F-A6A0-1817E1A202DC}"/>
              </a:ext>
            </a:extLst>
          </p:cNvPr>
          <p:cNvSpPr txBox="1"/>
          <p:nvPr/>
        </p:nvSpPr>
        <p:spPr>
          <a:xfrm>
            <a:off x="540826" y="5056781"/>
            <a:ext cx="8033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600" b="1" dirty="0"/>
              <a:t>Desde la prolongación de la cuarentena nacional (13 de abril), el aumento promedio de casos diarios en Colombia y países fronterizos ha sido: Brasil (5,%), Perú (4,3%), Colombia (4,5%), Venezuela (4,5%), Panamá (3%) y Ecuador (2,8%).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C5265BF3-C924-4CD2-80A9-6FB7368DA8FA}"/>
              </a:ext>
            </a:extLst>
          </p:cNvPr>
          <p:cNvSpPr txBox="1">
            <a:spLocks/>
          </p:cNvSpPr>
          <p:nvPr/>
        </p:nvSpPr>
        <p:spPr>
          <a:xfrm>
            <a:off x="9113203" y="647557"/>
            <a:ext cx="2401835" cy="5024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67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JULIO 11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8948872" y="4002575"/>
          <a:ext cx="2730499" cy="19548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22864">
                  <a:extLst>
                    <a:ext uri="{9D8B030D-6E8A-4147-A177-3AD203B41FA5}">
                      <a16:colId xmlns:a16="http://schemas.microsoft.com/office/drawing/2014/main" val="1133019514"/>
                    </a:ext>
                  </a:extLst>
                </a:gridCol>
                <a:gridCol w="1207635">
                  <a:extLst>
                    <a:ext uri="{9D8B030D-6E8A-4147-A177-3AD203B41FA5}">
                      <a16:colId xmlns:a16="http://schemas.microsoft.com/office/drawing/2014/main" val="4086252596"/>
                    </a:ext>
                  </a:extLst>
                </a:gridCol>
              </a:tblGrid>
              <a:tr h="3258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5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País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5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Casos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2697672222"/>
                  </a:ext>
                </a:extLst>
              </a:tr>
              <a:tr h="325815">
                <a:tc>
                  <a:txBody>
                    <a:bodyPr/>
                    <a:lstStyle/>
                    <a:p>
                      <a:pPr algn="l" fontAlgn="b"/>
                      <a:r>
                        <a:rPr lang="es-CO" sz="15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Estados Unidos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3304942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902831098"/>
                  </a:ext>
                </a:extLst>
              </a:tr>
              <a:tr h="325815">
                <a:tc>
                  <a:txBody>
                    <a:bodyPr/>
                    <a:lstStyle/>
                    <a:p>
                      <a:pPr algn="l" fontAlgn="b"/>
                      <a:r>
                        <a:rPr lang="es-CO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Brasil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1864681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2478331622"/>
                  </a:ext>
                </a:extLst>
              </a:tr>
              <a:tr h="325815">
                <a:tc>
                  <a:txBody>
                    <a:bodyPr/>
                    <a:lstStyle/>
                    <a:p>
                      <a:pPr algn="l" fontAlgn="b"/>
                      <a:r>
                        <a:rPr lang="es-CO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India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878254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57218433"/>
                  </a:ext>
                </a:extLst>
              </a:tr>
              <a:tr h="325815">
                <a:tc>
                  <a:txBody>
                    <a:bodyPr/>
                    <a:lstStyle/>
                    <a:p>
                      <a:pPr algn="l" fontAlgn="b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Rusia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727162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75932795"/>
                  </a:ext>
                </a:extLst>
              </a:tr>
              <a:tr h="32581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Perú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326326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400369045"/>
                  </a:ext>
                </a:extLst>
              </a:tr>
            </a:tbl>
          </a:graphicData>
        </a:graphic>
      </p:graphicFrame>
      <p:sp>
        <p:nvSpPr>
          <p:cNvPr id="14" name="Rectángulo 13"/>
          <p:cNvSpPr/>
          <p:nvPr/>
        </p:nvSpPr>
        <p:spPr>
          <a:xfrm>
            <a:off x="564173" y="6632843"/>
            <a:ext cx="10795323" cy="19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7" dirty="0"/>
              <a:t>Fuente: </a:t>
            </a:r>
            <a:r>
              <a:rPr lang="es-CO" sz="667" dirty="0" err="1"/>
              <a:t>Our</a:t>
            </a:r>
            <a:r>
              <a:rPr lang="es-CO" sz="667" dirty="0"/>
              <a:t> </a:t>
            </a:r>
            <a:r>
              <a:rPr lang="es-CO" sz="667" dirty="0" err="1"/>
              <a:t>World</a:t>
            </a:r>
            <a:r>
              <a:rPr lang="es-CO" sz="667" dirty="0"/>
              <a:t> in </a:t>
            </a:r>
            <a:r>
              <a:rPr lang="en-US" sz="667" dirty="0"/>
              <a:t>Data. Coronavirus (COVID-19) Case Counts. </a:t>
            </a:r>
            <a:r>
              <a:rPr lang="es-CO" sz="667" dirty="0"/>
              <a:t>Consultado: </a:t>
            </a:r>
            <a:r>
              <a:rPr lang="en-US" sz="667" dirty="0"/>
              <a:t>Julio 13 11:45.</a:t>
            </a:r>
            <a:endParaRPr lang="es-CO" sz="667" dirty="0"/>
          </a:p>
        </p:txBody>
      </p:sp>
      <p:sp>
        <p:nvSpPr>
          <p:cNvPr id="13" name="Rectángulo 12"/>
          <p:cNvSpPr/>
          <p:nvPr/>
        </p:nvSpPr>
        <p:spPr>
          <a:xfrm>
            <a:off x="6402226" y="6056057"/>
            <a:ext cx="2123767" cy="3894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dirty="0">
                <a:solidFill>
                  <a:srgbClr val="FF0000"/>
                </a:solidFill>
              </a:rPr>
              <a:t>ALERTA BRASIL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AEF2114-AC37-4C05-A9A7-CD8ECD1C686A}"/>
              </a:ext>
            </a:extLst>
          </p:cNvPr>
          <p:cNvGraphicFramePr>
            <a:graphicFrameLocks/>
          </p:cNvGraphicFramePr>
          <p:nvPr/>
        </p:nvGraphicFramePr>
        <p:xfrm>
          <a:off x="395072" y="724728"/>
          <a:ext cx="8130920" cy="440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8059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97D150E1-9A43-4410-BD85-2376BEE7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8286155" cy="906607"/>
          </a:xfrm>
        </p:spPr>
        <p:txBody>
          <a:bodyPr/>
          <a:lstStyle/>
          <a:p>
            <a:pPr algn="ctr"/>
            <a:r>
              <a:rPr lang="es-CO" sz="4667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Contexto nacional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26D2EC-3018-4E4E-A526-1FCFD8EB14BF}"/>
              </a:ext>
            </a:extLst>
          </p:cNvPr>
          <p:cNvSpPr txBox="1"/>
          <p:nvPr/>
        </p:nvSpPr>
        <p:spPr>
          <a:xfrm>
            <a:off x="487007" y="4860031"/>
            <a:ext cx="7594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600" b="1" dirty="0"/>
              <a:t>Desde la prolongación de la cuarentena nacional (13 de abril), los casos diarios han aumentado en promedio: Atlántico (6,8%), Bolívar (5,0%), Bogotá (4,2%), Antioquia (4%) y Valle del Cauca (3,8%).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03CA085-B7D3-4661-9B8E-C23C3DE8368B}"/>
              </a:ext>
            </a:extLst>
          </p:cNvPr>
          <p:cNvSpPr txBox="1"/>
          <p:nvPr/>
        </p:nvSpPr>
        <p:spPr>
          <a:xfrm>
            <a:off x="487007" y="6248058"/>
            <a:ext cx="5632080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67" dirty="0"/>
              <a:t>Nota: después de las 5 pm se tendrá reporte actualizado.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5704295" y="5798643"/>
            <a:ext cx="2123767" cy="7326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dirty="0">
                <a:solidFill>
                  <a:srgbClr val="FF0000"/>
                </a:solidFill>
              </a:rPr>
              <a:t>ALERTA ATLÁNTICO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487007" y="6632297"/>
            <a:ext cx="10795323" cy="19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7" dirty="0"/>
              <a:t>Fuente: Instituto Nacional de Salud. Disponible: https://www.ins.gov.co/Noticias/Paginas/Coronavirus.aspx. Consultado: </a:t>
            </a:r>
            <a:r>
              <a:rPr lang="en-US" sz="667" dirty="0"/>
              <a:t>Julio 13 11:45.</a:t>
            </a:r>
            <a:endParaRPr lang="es-CO" sz="667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ECB7610-6825-4298-9F24-7F04C1E80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885" y="-5576"/>
            <a:ext cx="3906456" cy="6858000"/>
          </a:xfrm>
          <a:prstGeom prst="rect">
            <a:avLst/>
          </a:prstGeom>
        </p:spPr>
      </p:pic>
      <p:graphicFrame>
        <p:nvGraphicFramePr>
          <p:cNvPr id="14" name="Gráfico 13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/>
        </p:nvGraphicFramePr>
        <p:xfrm>
          <a:off x="241355" y="745068"/>
          <a:ext cx="7840200" cy="4014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213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97D150E1-9A43-4410-BD85-2376BEE7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" y="1"/>
            <a:ext cx="12186708" cy="906607"/>
          </a:xfrm>
        </p:spPr>
        <p:txBody>
          <a:bodyPr/>
          <a:lstStyle/>
          <a:p>
            <a:pPr algn="ctr"/>
            <a:r>
              <a:rPr lang="es-CO" sz="4667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Contexto distrital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510644" y="6637003"/>
            <a:ext cx="10795323" cy="19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7" dirty="0"/>
              <a:t>Fuente: Instituto Nacional de Salud. Disponible: https://www.ins.gov.co/Noticias/Paginas/Coronavirus.aspx. Consultado: </a:t>
            </a:r>
            <a:r>
              <a:rPr lang="en-US" sz="667" dirty="0"/>
              <a:t>Julio 13 11:45.</a:t>
            </a:r>
            <a:endParaRPr lang="es-CO" sz="667" dirty="0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/>
        </p:nvGraphicFramePr>
        <p:xfrm>
          <a:off x="510645" y="788021"/>
          <a:ext cx="10670311" cy="3145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/>
        </p:nvGraphicFramePr>
        <p:xfrm>
          <a:off x="640740" y="4074792"/>
          <a:ext cx="5276840" cy="2420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Gráfico 13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/>
          </p:cNvGraphicFramePr>
          <p:nvPr/>
        </p:nvGraphicFramePr>
        <p:xfrm>
          <a:off x="5917580" y="3895704"/>
          <a:ext cx="5633680" cy="259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1849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97D150E1-9A43-4410-BD85-2376BEE7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3" y="116458"/>
            <a:ext cx="12186708" cy="906607"/>
          </a:xfrm>
        </p:spPr>
        <p:txBody>
          <a:bodyPr/>
          <a:lstStyle/>
          <a:p>
            <a:pPr algn="ctr"/>
            <a:r>
              <a:rPr lang="es-CO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Comparativo</a:t>
            </a:r>
            <a:r>
              <a:rPr lang="es-CO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CO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7D150E1-9A43-4410-BD85-2376BEE7DBB0}"/>
              </a:ext>
            </a:extLst>
          </p:cNvPr>
          <p:cNvSpPr txBox="1">
            <a:spLocks/>
          </p:cNvSpPr>
          <p:nvPr/>
        </p:nvSpPr>
        <p:spPr>
          <a:xfrm>
            <a:off x="606633" y="1100314"/>
            <a:ext cx="7048455" cy="398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O" sz="1333" b="1" dirty="0">
                <a:solidFill>
                  <a:srgbClr val="C00000"/>
                </a:solidFill>
              </a:rPr>
              <a:t>Comparativo de indicadores COVID-19 según primeras 10 ciudades con casos confirmados a julio 12.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97D150E1-9A43-4410-BD85-2376BEE7DBB0}"/>
              </a:ext>
            </a:extLst>
          </p:cNvPr>
          <p:cNvSpPr txBox="1">
            <a:spLocks/>
          </p:cNvSpPr>
          <p:nvPr/>
        </p:nvSpPr>
        <p:spPr>
          <a:xfrm>
            <a:off x="8167403" y="1084669"/>
            <a:ext cx="3417965" cy="5969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CO" sz="1333" b="1" dirty="0">
                <a:solidFill>
                  <a:srgbClr val="C00000"/>
                </a:solidFill>
              </a:rPr>
              <a:t>Comparativo de muestras COVID-19 según primeros 10 departamentos con más pruebas realizadas por millón de habitantes a julio 12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404891" y="1533313"/>
          <a:ext cx="7517782" cy="428496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54191">
                  <a:extLst>
                    <a:ext uri="{9D8B030D-6E8A-4147-A177-3AD203B41FA5}">
                      <a16:colId xmlns:a16="http://schemas.microsoft.com/office/drawing/2014/main" val="3494610601"/>
                    </a:ext>
                  </a:extLst>
                </a:gridCol>
                <a:gridCol w="442504">
                  <a:extLst>
                    <a:ext uri="{9D8B030D-6E8A-4147-A177-3AD203B41FA5}">
                      <a16:colId xmlns:a16="http://schemas.microsoft.com/office/drawing/2014/main" val="463603271"/>
                    </a:ext>
                  </a:extLst>
                </a:gridCol>
                <a:gridCol w="654024">
                  <a:extLst>
                    <a:ext uri="{9D8B030D-6E8A-4147-A177-3AD203B41FA5}">
                      <a16:colId xmlns:a16="http://schemas.microsoft.com/office/drawing/2014/main" val="891659049"/>
                    </a:ext>
                  </a:extLst>
                </a:gridCol>
                <a:gridCol w="592183">
                  <a:extLst>
                    <a:ext uri="{9D8B030D-6E8A-4147-A177-3AD203B41FA5}">
                      <a16:colId xmlns:a16="http://schemas.microsoft.com/office/drawing/2014/main" val="4100158394"/>
                    </a:ext>
                  </a:extLst>
                </a:gridCol>
                <a:gridCol w="665967">
                  <a:extLst>
                    <a:ext uri="{9D8B030D-6E8A-4147-A177-3AD203B41FA5}">
                      <a16:colId xmlns:a16="http://schemas.microsoft.com/office/drawing/2014/main" val="1982372224"/>
                    </a:ext>
                  </a:extLst>
                </a:gridCol>
                <a:gridCol w="727405">
                  <a:extLst>
                    <a:ext uri="{9D8B030D-6E8A-4147-A177-3AD203B41FA5}">
                      <a16:colId xmlns:a16="http://schemas.microsoft.com/office/drawing/2014/main" val="4222516912"/>
                    </a:ext>
                  </a:extLst>
                </a:gridCol>
                <a:gridCol w="654841">
                  <a:extLst>
                    <a:ext uri="{9D8B030D-6E8A-4147-A177-3AD203B41FA5}">
                      <a16:colId xmlns:a16="http://schemas.microsoft.com/office/drawing/2014/main" val="1819864654"/>
                    </a:ext>
                  </a:extLst>
                </a:gridCol>
                <a:gridCol w="610528">
                  <a:extLst>
                    <a:ext uri="{9D8B030D-6E8A-4147-A177-3AD203B41FA5}">
                      <a16:colId xmlns:a16="http://schemas.microsoft.com/office/drawing/2014/main" val="2145951766"/>
                    </a:ext>
                  </a:extLst>
                </a:gridCol>
                <a:gridCol w="479940">
                  <a:extLst>
                    <a:ext uri="{9D8B030D-6E8A-4147-A177-3AD203B41FA5}">
                      <a16:colId xmlns:a16="http://schemas.microsoft.com/office/drawing/2014/main" val="2805839555"/>
                    </a:ext>
                  </a:extLst>
                </a:gridCol>
                <a:gridCol w="593699">
                  <a:extLst>
                    <a:ext uri="{9D8B030D-6E8A-4147-A177-3AD203B41FA5}">
                      <a16:colId xmlns:a16="http://schemas.microsoft.com/office/drawing/2014/main" val="2418964509"/>
                    </a:ext>
                  </a:extLst>
                </a:gridCol>
                <a:gridCol w="569655">
                  <a:extLst>
                    <a:ext uri="{9D8B030D-6E8A-4147-A177-3AD203B41FA5}">
                      <a16:colId xmlns:a16="http://schemas.microsoft.com/office/drawing/2014/main" val="2766294750"/>
                    </a:ext>
                  </a:extLst>
                </a:gridCol>
                <a:gridCol w="672845">
                  <a:extLst>
                    <a:ext uri="{9D8B030D-6E8A-4147-A177-3AD203B41FA5}">
                      <a16:colId xmlns:a16="http://schemas.microsoft.com/office/drawing/2014/main" val="1050518202"/>
                    </a:ext>
                  </a:extLst>
                </a:gridCol>
              </a:tblGrid>
              <a:tr h="95213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Ciudad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 Totales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 nuevos </a:t>
                      </a:r>
                      <a:b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Julio 12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Muertes totales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Muertes nuevas</a:t>
                      </a:r>
                      <a:b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Julio 12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recuperados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 activos*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crítico (Hosp. UCI)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incidencia x 100 mil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Letalidad</a:t>
                      </a:r>
                      <a:b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100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mortalidad x 100 mil</a:t>
                      </a: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255376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Bogotá D.C.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49.644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2.114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17.866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30.655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7.743.955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641,1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754095716"/>
                  </a:ext>
                </a:extLst>
              </a:tr>
              <a:tr h="403104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Barranquilla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18.748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8.213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9.413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1.274.250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1.471,3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88,1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492652743"/>
                  </a:ext>
                </a:extLst>
              </a:tr>
              <a:tr h="34365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Cali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10.882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4.917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5.593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2.252.616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483,1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15020480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Cartagena de Indias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10.857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6.244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4.227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1.028.736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1.055,4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286023608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Soledad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8.346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3.699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4.195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665.021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1.255,0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68,0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31825467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Medellín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4.814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1.250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2.533.424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190,0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238320658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Leticia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2.297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2.089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49.737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4.618,3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195,0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164074217"/>
                  </a:ext>
                </a:extLst>
              </a:tr>
              <a:tr h="419935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Sincelejo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1.980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293.951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673,6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7,0%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46,9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031605633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Quibdó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1.743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130.825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1.332,3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39,0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900266253"/>
                  </a:ext>
                </a:extLst>
              </a:tr>
              <a:tr h="303027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Buenaventura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1.088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311.827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549,0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6,6%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36,2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4269246109"/>
                  </a:ext>
                </a:extLst>
              </a:tr>
            </a:tbl>
          </a:graphicData>
        </a:graphic>
      </p:graphicFrame>
      <p:sp>
        <p:nvSpPr>
          <p:cNvPr id="9" name="Rectángulo 8"/>
          <p:cNvSpPr/>
          <p:nvPr/>
        </p:nvSpPr>
        <p:spPr>
          <a:xfrm>
            <a:off x="267197" y="5757051"/>
            <a:ext cx="10795323" cy="29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7" dirty="0"/>
              <a:t>* Los casos activos son tomados a partir de: casos acumulados menos casos recuperados y fallecidos.</a:t>
            </a:r>
          </a:p>
          <a:p>
            <a:r>
              <a:rPr lang="es-CO" sz="667" dirty="0"/>
              <a:t>+ </a:t>
            </a:r>
            <a:r>
              <a:rPr lang="es-MX" sz="667" dirty="0"/>
              <a:t>Para el dato de muertes nuevas, se incluyen las muertes nuevas reportadas al corte. No corresponde a la fecha de fallecimiento.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510644" y="6637003"/>
            <a:ext cx="10795323" cy="19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7" dirty="0"/>
              <a:t>Fuente: Instituto Nacional de Salud. Disponible: https://www.ins.gov.co/Noticias/Paginas/Coronavirus.aspx. Consultado: </a:t>
            </a:r>
            <a:r>
              <a:rPr lang="en-US" sz="667" dirty="0"/>
              <a:t>Julio 13 11:45.</a:t>
            </a:r>
            <a:endParaRPr lang="es-CO" sz="667" dirty="0"/>
          </a:p>
        </p:txBody>
      </p:sp>
      <p:sp>
        <p:nvSpPr>
          <p:cNvPr id="13" name="CuadroTexto 12"/>
          <p:cNvSpPr txBox="1"/>
          <p:nvPr/>
        </p:nvSpPr>
        <p:spPr>
          <a:xfrm>
            <a:off x="8107722" y="5098459"/>
            <a:ext cx="3477647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333" dirty="0"/>
              <a:t>En los últimos 14 días se han presentado en Bogotá </a:t>
            </a:r>
            <a:r>
              <a:rPr lang="es-CO" sz="1333" b="1" dirty="0">
                <a:solidFill>
                  <a:srgbClr val="FF0000"/>
                </a:solidFill>
              </a:rPr>
              <a:t>20296 </a:t>
            </a:r>
            <a:r>
              <a:rPr lang="es-CO" sz="1333" dirty="0"/>
              <a:t>casos nuevos.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6E0F925B-B65D-4828-99AD-9C6111D19393}"/>
              </a:ext>
            </a:extLst>
          </p:cNvPr>
          <p:cNvGraphicFramePr>
            <a:graphicFrameLocks noGrp="1"/>
          </p:cNvGraphicFramePr>
          <p:nvPr/>
        </p:nvGraphicFramePr>
        <p:xfrm>
          <a:off x="8225384" y="1743262"/>
          <a:ext cx="3669443" cy="323008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02016">
                  <a:extLst>
                    <a:ext uri="{9D8B030D-6E8A-4147-A177-3AD203B41FA5}">
                      <a16:colId xmlns:a16="http://schemas.microsoft.com/office/drawing/2014/main" val="2982579173"/>
                    </a:ext>
                  </a:extLst>
                </a:gridCol>
                <a:gridCol w="642643">
                  <a:extLst>
                    <a:ext uri="{9D8B030D-6E8A-4147-A177-3AD203B41FA5}">
                      <a16:colId xmlns:a16="http://schemas.microsoft.com/office/drawing/2014/main" val="3830067798"/>
                    </a:ext>
                  </a:extLst>
                </a:gridCol>
                <a:gridCol w="885475">
                  <a:extLst>
                    <a:ext uri="{9D8B030D-6E8A-4147-A177-3AD203B41FA5}">
                      <a16:colId xmlns:a16="http://schemas.microsoft.com/office/drawing/2014/main" val="2185776270"/>
                    </a:ext>
                  </a:extLst>
                </a:gridCol>
                <a:gridCol w="1139309">
                  <a:extLst>
                    <a:ext uri="{9D8B030D-6E8A-4147-A177-3AD203B41FA5}">
                      <a16:colId xmlns:a16="http://schemas.microsoft.com/office/drawing/2014/main" val="2760373894"/>
                    </a:ext>
                  </a:extLst>
                </a:gridCol>
              </a:tblGrid>
              <a:tr h="49272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Departamento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Muestras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Población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Muestras x 1.000.000 hab.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390668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Atlantico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121.167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2.722.128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44.512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66498779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Bogota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316.671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7.743.955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40.893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95769902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Bolivar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64.524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2.180.976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29.585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2839967515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23.116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1.063.454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21.737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27279494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Valle del Cauca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83.842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4.532.152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18.499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2962361549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Antioquia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114.117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6.677.930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17.089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231326982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Cundinamarca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49.958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3.242.999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15.405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749694751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Magdalena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20.624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1.427.026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14.452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391341968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Narino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22.360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1.627.589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13.738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291632996"/>
                  </a:ext>
                </a:extLst>
              </a:tr>
              <a:tr h="273736">
                <a:tc>
                  <a:txBody>
                    <a:bodyPr/>
                    <a:lstStyle/>
                    <a:p>
                      <a:pPr algn="l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Santander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29.024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2.280.908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12.725</a:t>
                      </a: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3737854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22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3BC05D-D6E7-417D-B0F3-B6C83918A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267" y="2330452"/>
            <a:ext cx="10515600" cy="1325033"/>
          </a:xfrm>
        </p:spPr>
        <p:txBody>
          <a:bodyPr/>
          <a:lstStyle/>
          <a:p>
            <a:r>
              <a:rPr lang="es-CO" dirty="0"/>
              <a:t>Análisis de vigilancia epidemiológica </a:t>
            </a:r>
            <a:br>
              <a:rPr lang="es-CO" dirty="0"/>
            </a:br>
            <a:r>
              <a:rPr lang="es-CO" sz="1600" dirty="0"/>
              <a:t>Subsecretaría de Salud Pública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0074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echa doblada hacia arriba 10"/>
          <p:cNvSpPr/>
          <p:nvPr/>
        </p:nvSpPr>
        <p:spPr>
          <a:xfrm rot="5400000">
            <a:off x="916795" y="3243774"/>
            <a:ext cx="3343458" cy="1802371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CuadroTexto 3"/>
          <p:cNvSpPr txBox="1"/>
          <p:nvPr/>
        </p:nvSpPr>
        <p:spPr>
          <a:xfrm>
            <a:off x="0" y="291120"/>
            <a:ext cx="12192000" cy="40011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Situación actual de la vigilancia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nuevo subtipo de Coronavirus (COVID-19) en Bogotá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6" name="Diagrama 5"/>
          <p:cNvGraphicFramePr/>
          <p:nvPr/>
        </p:nvGraphicFramePr>
        <p:xfrm>
          <a:off x="100485" y="289515"/>
          <a:ext cx="11235932" cy="5875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CuadroTexto 18"/>
          <p:cNvSpPr txBox="1"/>
          <p:nvPr/>
        </p:nvSpPr>
        <p:spPr>
          <a:xfrm>
            <a:off x="7248757" y="1310803"/>
            <a:ext cx="451545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17093 Casos en revisión y ajuste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lecha derecha 1"/>
          <p:cNvSpPr/>
          <p:nvPr/>
        </p:nvSpPr>
        <p:spPr>
          <a:xfrm>
            <a:off x="4476908" y="1225055"/>
            <a:ext cx="2143973" cy="636104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63218" y="6213320"/>
            <a:ext cx="102475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RESUMEN EPIDEMIOLOGICO 13/07/2020.  7Pm DATOS PRELIMINARES. *Datos de hospitalización tomado de Base positivos Covid-19</a:t>
            </a:r>
            <a:endParaRPr kumimoji="0" lang="es-V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lecha derecha 11"/>
          <p:cNvSpPr/>
          <p:nvPr/>
        </p:nvSpPr>
        <p:spPr>
          <a:xfrm>
            <a:off x="7998959" y="5180585"/>
            <a:ext cx="832676" cy="636104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8982155" y="4402941"/>
            <a:ext cx="2458533" cy="9134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*Hospitalizados : 3378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UCI:   0,3 %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Hosp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General:  6,3%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8982155" y="5498637"/>
            <a:ext cx="2221199" cy="50827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Muertes: 1169 </a:t>
            </a: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636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456791" y="6496272"/>
            <a:ext cx="875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 Subdirección de vigilancia en Salud Publica, corte 13 Julio de2020  7 pm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9834685" y="2685214"/>
            <a:ext cx="1046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33,2% COVID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/>
        </p:nvGraphicFramePr>
        <p:xfrm>
          <a:off x="464025" y="512762"/>
          <a:ext cx="11136572" cy="583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41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Diseñ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Tema predeterminado">
  <a:themeElements>
    <a:clrScheme name="Crepúsculo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epúsc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1802</Words>
  <Application>Microsoft Office PowerPoint</Application>
  <PresentationFormat>Panorámica</PresentationFormat>
  <Paragraphs>450</Paragraphs>
  <Slides>24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24</vt:i4>
      </vt:variant>
    </vt:vector>
  </HeadingPairs>
  <TitlesOfParts>
    <vt:vector size="34" baseType="lpstr">
      <vt:lpstr>Arial</vt:lpstr>
      <vt:lpstr>Arial Narrow</vt:lpstr>
      <vt:lpstr>Calibri</vt:lpstr>
      <vt:lpstr>Calibri Light</vt:lpstr>
      <vt:lpstr>1_Tema de Office</vt:lpstr>
      <vt:lpstr>1_Diseño personalizado</vt:lpstr>
      <vt:lpstr>Diseño personalizado</vt:lpstr>
      <vt:lpstr>3_Diseño personalizado</vt:lpstr>
      <vt:lpstr>4_Diseño personalizado</vt:lpstr>
      <vt:lpstr>1_Tema predeterminado</vt:lpstr>
      <vt:lpstr>Presentación de PowerPoint</vt:lpstr>
      <vt:lpstr>SITUACION ACTUAL CORONAVIRUS COVID-19 </vt:lpstr>
      <vt:lpstr>Contexto internacional</vt:lpstr>
      <vt:lpstr>Contexto nacional</vt:lpstr>
      <vt:lpstr>Contexto distrital</vt:lpstr>
      <vt:lpstr>Comparativo ciudades</vt:lpstr>
      <vt:lpstr>Análisis de vigilancia epidemiológica  Subsecretaría de Salud Pública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Seguimiento Infección respiratoria aguda rutinaria en la ciudad</vt:lpstr>
      <vt:lpstr>Canal endémico de casos notificados de morbilidad por  total de IRA en Bogotá D.C. Año 2015 - 2020 a Semana 27  </vt:lpstr>
      <vt:lpstr>Canal endémico de Casos notificados de morbilidad para menores de 5 años de IRA en Bogotá D.C. Año 2015 - 2020 a Semana 27  </vt:lpstr>
      <vt:lpstr>Canal endémico de Casos notificados de morbilidad para menores de 1 año de IRA en Bogotá D.C. Año 2015 - 2020 a semana 27  </vt:lpstr>
      <vt:lpstr>Presentación de PowerPoint</vt:lpstr>
      <vt:lpstr>MODELO Expansión Distrital  13 julio 2020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Salas Zapata, Leonardo</dc:creator>
  <cp:lastModifiedBy>Alvarado Patiño, Sandra</cp:lastModifiedBy>
  <cp:revision>190</cp:revision>
  <dcterms:created xsi:type="dcterms:W3CDTF">2020-06-05T00:19:41Z</dcterms:created>
  <dcterms:modified xsi:type="dcterms:W3CDTF">2020-07-14T16:17:24Z</dcterms:modified>
</cp:coreProperties>
</file>