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7"/>
  </p:notesMasterIdLst>
  <p:sldIdLst>
    <p:sldId id="256" r:id="rId5"/>
    <p:sldId id="276" r:id="rId6"/>
    <p:sldId id="298" r:id="rId7"/>
    <p:sldId id="302" r:id="rId8"/>
    <p:sldId id="260" r:id="rId9"/>
    <p:sldId id="303" r:id="rId10"/>
    <p:sldId id="299" r:id="rId11"/>
    <p:sldId id="277" r:id="rId12"/>
    <p:sldId id="300" r:id="rId13"/>
    <p:sldId id="296" r:id="rId14"/>
    <p:sldId id="301" r:id="rId15"/>
    <p:sldId id="259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s caballero" initials="ac" lastIdx="1" clrIdx="0">
    <p:extLst>
      <p:ext uri="{19B8F6BF-5375-455C-9EA6-DF929625EA0E}">
        <p15:presenceInfo xmlns:p15="http://schemas.microsoft.com/office/powerpoint/2012/main" userId="4cb18c78a0297cc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7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8" autoAdjust="0"/>
    <p:restoredTop sz="96404" autoAdjust="0"/>
  </p:normalViewPr>
  <p:slideViewPr>
    <p:cSldViewPr snapToGrid="0" snapToObjects="1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99625-4848-460B-BD36-D09462EF729A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1C9A1-4CFB-4366-8395-F8C54B0715C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71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26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97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D0C24-167F-B145-B4F9-BBEC676C2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B293AB8-AD8F-1B43-BE33-C16362734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1652EC-1CCB-8E4F-8ACD-06BAE1B8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1681CF-A43D-8540-95CD-A507ED4DC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4D847E-1CCA-9848-87C8-F06853EC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95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36F18-80EF-E649-B52C-8108A3D2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0DF9C4-EFC2-F94F-8475-F72D8360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6C1CBE-D8A2-784C-AC55-30CFEC83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9AB80-F0B2-094C-A813-67B31C0E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F2EE36-F5DA-A14C-ADE7-2F2B6145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2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8BDE17-F533-B342-A639-6968DAB53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628A0CD-F77B-8041-89A2-8A25A9999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43C410-3AF6-2148-B3BD-DE765BD9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6FCA7B-3830-CE48-B62A-59C8D53D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EE7902-F9B3-FC40-88BC-6CFF48D9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867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F5DBAD-94CD-9840-8B46-BC7E85F9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52322F-04F9-544E-B149-93B43F506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A817AC-4AC7-DF4F-8316-5ED8007F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17DF28-6046-E54B-9A1C-DF61EC80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435D11-EFAA-6844-8149-0D152E3F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125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BE652-FC2C-DD46-820E-A168900D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E5A464-56B8-C24D-A988-C1CB29DEA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EA2583-2A14-9B40-A308-85F8BF4C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74B7A4-36FA-4D4B-9166-E0BE521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0D10C2-8F0A-D94E-9635-799288A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829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133DB-267F-6440-A9EA-834BDB8A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23C085-F597-3846-99B9-822E2D4E3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A2B1AD-BA4D-4845-8382-FF63FC0BB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14D61F-0A80-5542-9B39-DD3E9864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EDBF577-D36D-C34E-AFBB-38DF0385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4669C8-0817-FD44-9DDA-D0C72ABB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308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9259DF-C816-9B45-85F4-08855BEA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9A20E1-5EA8-3C47-BDE5-7FC578C71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3B6109-B236-FB42-85DD-0C4173E50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92C8E4-A9D4-BB43-AC9B-FD4E9A568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56877E3-676B-634E-A327-5861B3B051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40C7B1-B1A8-2F49-BCE3-E53BA39E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D6F006C-D7FA-F24E-9383-3F6739C7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6E2A790-5183-8A47-8137-4E49A8E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5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725462-F434-5E4D-9251-A11200E3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08CDEA3-04C0-0B40-9C0A-265EF455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106C06D-282F-7442-A661-4EDE14E7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B7B0A8-C493-F545-9F44-5D2BD5D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765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6C2B615-E770-3A49-8440-0F4C5765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8946A10-5A70-A645-9935-73D55DD8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7271BA7-AD8F-A645-AB7C-3D7FA5B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58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1143A0-D68E-6B4F-88A9-AF7970B5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64BCEEF-EB42-494E-99EC-180958B3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8AC344-3737-624A-AE8F-BECF16215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A94C89-3FAF-9E42-A79D-82E0475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A0F559-7D62-1B43-BA2B-2F9093E7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9FEEFBF-6FA7-4E4E-9948-42F4A04C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423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CCFC39-2FDD-AC4E-A7A0-01BFB4FA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2516379-4105-4E4F-A2A4-2F85EFF46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1C6A5C-A1CA-4A47-BDAB-86BFC7978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5B0ED0-B9F3-8D49-B7E4-9F95B7B8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358A26-95A0-5242-B6DE-0490880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09DB431-5293-3949-9517-8F85294A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836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17BC423-F75A-DC46-A282-E307F867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EDFA14-0A5E-FF41-BE2D-79232B5C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E1B1CC-02BC-794E-9A22-91B040E1C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D647-BA8E-114D-A7CC-C56E98786189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C4B283-74A9-D545-853F-EE7F58768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EDD63F-BE4F-2943-B767-9BF30B48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D31A4FB-D8BE-474C-9CA4-C2F67369303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79064E1-3D74-CA49-862F-DB4F2B09EB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13/07/2020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1DE9A87-C2F6-7B46-BB0A-DDFD639A9841}"/>
              </a:ext>
            </a:extLst>
          </p:cNvPr>
          <p:cNvSpPr txBox="1">
            <a:spLocks/>
          </p:cNvSpPr>
          <p:nvPr/>
        </p:nvSpPr>
        <p:spPr>
          <a:xfrm>
            <a:off x="-121834" y="2050214"/>
            <a:ext cx="7998941" cy="11443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Sexta Sesión Mesa de Trabajo para el Manejo de Emergencias y Desastres</a:t>
            </a:r>
            <a:endParaRPr lang="es-CO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596" y="6121812"/>
            <a:ext cx="2215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 de julio 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2020</a:t>
            </a:r>
            <a:endParaRPr lang="es-CO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19529" y="3330687"/>
            <a:ext cx="6916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Comisión Intersectorial de Gestión de Riesgo y Cambio Climático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599925" y="3836145"/>
            <a:ext cx="4555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Manejo Declaratorio de Emergencia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83638" y="3736274"/>
            <a:ext cx="6588000" cy="3853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83638" y="3295259"/>
            <a:ext cx="6588000" cy="3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59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517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1780919" y="395172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 Construcción del Reglamento de la Mesa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959" y="1535561"/>
            <a:ext cx="9290527" cy="4791321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3685107" y="1846333"/>
            <a:ext cx="481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Trabajo: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216372" y="3113832"/>
            <a:ext cx="73195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s-CO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del reglamento de la Mesa para Manejo de Emergencias y Desastres, dando cumplimiento a la resolución 233 de 2018 de Secretaría General.</a:t>
            </a:r>
          </a:p>
        </p:txBody>
      </p:sp>
    </p:spTree>
    <p:extLst>
      <p:ext uri="{BB962C8B-B14F-4D97-AF65-F5344CB8AC3E}">
        <p14:creationId xmlns:p14="http://schemas.microsoft.com/office/powerpoint/2010/main" val="4081703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1377"/>
          <a:stretch/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864438" y="4078662"/>
            <a:ext cx="4674739" cy="5720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548887" y="1387879"/>
            <a:ext cx="3480440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4.2.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685735" y="3433873"/>
            <a:ext cx="5032147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Propuestas Entidades</a:t>
            </a:r>
          </a:p>
        </p:txBody>
      </p:sp>
    </p:spTree>
    <p:extLst>
      <p:ext uri="{BB962C8B-B14F-4D97-AF65-F5344CB8AC3E}">
        <p14:creationId xmlns:p14="http://schemas.microsoft.com/office/powerpoint/2010/main" val="1269974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4460024" y="3665332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4460024" y="2745070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3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245" y="-28659"/>
            <a:ext cx="7912507" cy="212735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9" y="-9625"/>
            <a:ext cx="4371411" cy="6873888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 flipV="1">
            <a:off x="4437291" y="2148804"/>
            <a:ext cx="7757917" cy="881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5431273" y="561426"/>
            <a:ext cx="5635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 DEL DÍA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88">
            <a:extLst>
              <a:ext uri="{FF2B5EF4-FFF2-40B4-BE49-F238E27FC236}">
                <a16:creationId xmlns:a16="http://schemas.microsoft.com/office/drawing/2014/main" id="{5622E246-5E68-6841-B7F7-6BE870FD3E3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953437" y="3408152"/>
            <a:ext cx="6898323" cy="6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s-CO" altLang="es-CO" sz="2000" b="1" dirty="0">
              <a:solidFill>
                <a:prstClr val="white"/>
              </a:solidFill>
              <a:latin typeface="Century Gothic" pitchFamily="34" charset="0"/>
              <a:ea typeface="Arial" charset="0"/>
              <a:cs typeface="Arial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775844" y="2508287"/>
            <a:ext cx="690330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Revisión de Quorum – IDIGER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Avance Institucional Situación COVID-19 en Bogotá D.C.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2.1.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- Situación Actual COVID-19 Bogotá D.C. – SDS</a:t>
            </a: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2.2.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 - Revisión avance acciones de Entidades COVID – 19</a:t>
            </a: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3.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Propuesta de Diagnóstico EDRE – Marco de Actuación</a:t>
            </a: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4.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Varios</a:t>
            </a: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4.1.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 - Propuesta de Construcción del Reglamento de la Mesa</a:t>
            </a:r>
          </a:p>
          <a:p>
            <a:pPr>
              <a:spcAft>
                <a:spcPts val="600"/>
              </a:spcAft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4.2.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 - Propuestas de Entidades</a:t>
            </a:r>
          </a:p>
        </p:txBody>
      </p:sp>
    </p:spTree>
    <p:extLst>
      <p:ext uri="{BB962C8B-B14F-4D97-AF65-F5344CB8AC3E}">
        <p14:creationId xmlns:p14="http://schemas.microsoft.com/office/powerpoint/2010/main" val="3456586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b="15044"/>
          <a:stretch/>
        </p:blipFill>
        <p:spPr>
          <a:xfrm>
            <a:off x="-44224" y="-14149"/>
            <a:ext cx="12236224" cy="685521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92" y="2482805"/>
            <a:ext cx="5724000" cy="70064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1.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06422" y="1896445"/>
            <a:ext cx="596990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Revisión de Quorum - IDIGER</a:t>
            </a:r>
          </a:p>
        </p:txBody>
      </p:sp>
    </p:spTree>
    <p:extLst>
      <p:ext uri="{BB962C8B-B14F-4D97-AF65-F5344CB8AC3E}">
        <p14:creationId xmlns:p14="http://schemas.microsoft.com/office/powerpoint/2010/main" val="3976554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12" y="2815444"/>
            <a:ext cx="5905808" cy="5770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2.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06422" y="1764273"/>
            <a:ext cx="6108532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Avance Institucional Situación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506422" y="2230670"/>
            <a:ext cx="5445722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 – 19 en Bogotá D.C.</a:t>
            </a:r>
          </a:p>
        </p:txBody>
      </p:sp>
    </p:spTree>
    <p:extLst>
      <p:ext uri="{BB962C8B-B14F-4D97-AF65-F5344CB8AC3E}">
        <p14:creationId xmlns:p14="http://schemas.microsoft.com/office/powerpoint/2010/main" val="156314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4"/>
          <a:stretch/>
        </p:blipFill>
        <p:spPr>
          <a:xfrm>
            <a:off x="2046" y="1091723"/>
            <a:ext cx="12189954" cy="575283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17" y="1619264"/>
            <a:ext cx="4255966" cy="442096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2.1.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1780919" y="395172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Situación actual COVID-19 en Bogotá D.C. - SDS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745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001" y="1377213"/>
            <a:ext cx="9290527" cy="479132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713055" y="2818767"/>
            <a:ext cx="6280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CO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Acción Específico de las afectaciones de la declaratoria.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713054" y="3969453"/>
            <a:ext cx="67323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CO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institucionales de las medidas adoptadas por la Alcaldía Mayor (Decreto 169/2020)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129762" y="1676253"/>
            <a:ext cx="7949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realizadas frente a: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BF91CF0-1FF4-4E8C-8E02-D49CD378391A}"/>
              </a:ext>
            </a:extLst>
          </p:cNvPr>
          <p:cNvSpPr/>
          <p:nvPr/>
        </p:nvSpPr>
        <p:spPr>
          <a:xfrm>
            <a:off x="1812228" y="409876"/>
            <a:ext cx="778562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Revisión avance acciones de Entidades COVID-19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826B293-22C2-4FF3-9D66-877275A1B067}"/>
              </a:ext>
            </a:extLst>
          </p:cNvPr>
          <p:cNvSpPr/>
          <p:nvPr/>
        </p:nvSpPr>
        <p:spPr>
          <a:xfrm>
            <a:off x="443287" y="132878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022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347" y="2864387"/>
            <a:ext cx="4068000" cy="4977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3.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06422" y="1764273"/>
            <a:ext cx="674255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 de Diagnóstico EDRE -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506422" y="2230670"/>
            <a:ext cx="4061496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 de Actuación</a:t>
            </a:r>
          </a:p>
        </p:txBody>
      </p:sp>
    </p:spTree>
    <p:extLst>
      <p:ext uri="{BB962C8B-B14F-4D97-AF65-F5344CB8AC3E}">
        <p14:creationId xmlns:p14="http://schemas.microsoft.com/office/powerpoint/2010/main" val="4290349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0" y="101270"/>
            <a:ext cx="12192000" cy="6858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959" y="1535561"/>
            <a:ext cx="9290527" cy="479132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27271" y="395172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Propuesta de Diagnóstico EDRE – Marco de Actuación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ángulo 6"/>
          <p:cNvSpPr/>
          <p:nvPr/>
        </p:nvSpPr>
        <p:spPr>
          <a:xfrm>
            <a:off x="290887" y="112997"/>
            <a:ext cx="11342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120113" y="3012798"/>
            <a:ext cx="7732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CO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Formulario dirigido a las entidades para realizar diagnóstico.</a:t>
            </a:r>
          </a:p>
          <a:p>
            <a:r>
              <a:rPr lang="es-CO" sz="2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CO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Validación de Servicios y funciones de Respuesta. </a:t>
            </a:r>
          </a:p>
          <a:p>
            <a:r>
              <a:rPr lang="es-CO" sz="2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CO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 y necesidades operativas.</a:t>
            </a:r>
          </a:p>
          <a:p>
            <a:r>
              <a:rPr lang="es-CO" sz="2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s-CO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Esquema Organizacional para atención de Emergencias</a:t>
            </a:r>
          </a:p>
          <a:p>
            <a:r>
              <a:rPr lang="es-CO" sz="2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s-CO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de implementación de las Estrategias Institucionales de Respuesta - EIR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685107" y="1846333"/>
            <a:ext cx="481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Trabajo: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183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24" y="-24876"/>
            <a:ext cx="12236224" cy="688287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4.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06422" y="1801567"/>
            <a:ext cx="172412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Varios</a:t>
            </a:r>
          </a:p>
        </p:txBody>
      </p:sp>
    </p:spTree>
    <p:extLst>
      <p:ext uri="{BB962C8B-B14F-4D97-AF65-F5344CB8AC3E}">
        <p14:creationId xmlns:p14="http://schemas.microsoft.com/office/powerpoint/2010/main" val="15897835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876</Words>
  <Application>Microsoft Office PowerPoint</Application>
  <PresentationFormat>Panorámica</PresentationFormat>
  <Paragraphs>138</Paragraphs>
  <Slides>12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Wingdings</vt:lpstr>
      <vt:lpstr>Tema de Office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JaimeA. Quintero O.</cp:lastModifiedBy>
  <cp:revision>205</cp:revision>
  <dcterms:created xsi:type="dcterms:W3CDTF">2020-01-29T14:59:48Z</dcterms:created>
  <dcterms:modified xsi:type="dcterms:W3CDTF">2020-07-14T01:54:19Z</dcterms:modified>
</cp:coreProperties>
</file>