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16"/>
  </p:notesMasterIdLst>
  <p:sldIdLst>
    <p:sldId id="277" r:id="rId5"/>
    <p:sldId id="276" r:id="rId6"/>
    <p:sldId id="279" r:id="rId7"/>
    <p:sldId id="283" r:id="rId8"/>
    <p:sldId id="282" r:id="rId9"/>
    <p:sldId id="281" r:id="rId10"/>
    <p:sldId id="287" r:id="rId11"/>
    <p:sldId id="291" r:id="rId12"/>
    <p:sldId id="286" r:id="rId13"/>
    <p:sldId id="297" r:id="rId14"/>
    <p:sldId id="259" r:id="rId1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s caballero" initials="ac" lastIdx="1" clrIdx="0">
    <p:extLst>
      <p:ext uri="{19B8F6BF-5375-455C-9EA6-DF929625EA0E}">
        <p15:presenceInfo xmlns:p15="http://schemas.microsoft.com/office/powerpoint/2012/main" userId="4cb18c78a0297cc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807D"/>
    <a:srgbClr val="7BB75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38B1855-1B75-4FBE-930C-398BA8C253C6}" styleName="Estilo temático 2 - Énfasis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674" autoAdjust="0"/>
    <p:restoredTop sz="96404" autoAdjust="0"/>
  </p:normalViewPr>
  <p:slideViewPr>
    <p:cSldViewPr snapToGrid="0" snapToObjects="1">
      <p:cViewPr varScale="1">
        <p:scale>
          <a:sx n="74" d="100"/>
          <a:sy n="74" d="100"/>
        </p:scale>
        <p:origin x="1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799625-4848-460B-BD36-D09462EF729A}" type="datetimeFigureOut">
              <a:rPr lang="en-US" smtClean="0"/>
              <a:t>12/3/2020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01C9A1-4CFB-4366-8395-F8C54B0715C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287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C48D17-5250-AC45-9CDC-538E9F1F0708}" type="slidenum">
              <a:rPr lang="es-CO" smtClean="0"/>
              <a:pPr>
                <a:defRPr/>
              </a:pPr>
              <a:t>3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50770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C48D17-5250-AC45-9CDC-538E9F1F0708}" type="slidenum">
              <a:rPr lang="es-CO" smtClean="0"/>
              <a:pPr>
                <a:defRPr/>
              </a:pPr>
              <a:t>4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48295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C48D17-5250-AC45-9CDC-538E9F1F0708}" type="slidenum">
              <a:rPr lang="es-CO" smtClean="0"/>
              <a:pPr>
                <a:defRPr/>
              </a:pPr>
              <a:t>5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96333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C48D17-5250-AC45-9CDC-538E9F1F0708}" type="slidenum">
              <a:rPr lang="es-CO" smtClean="0"/>
              <a:pPr>
                <a:defRPr/>
              </a:pPr>
              <a:t>6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5552731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C48D17-5250-AC45-9CDC-538E9F1F0708}" type="slidenum">
              <a:rPr lang="es-CO" smtClean="0"/>
              <a:pPr>
                <a:defRPr/>
              </a:pPr>
              <a:t>7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761360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C48D17-5250-AC45-9CDC-538E9F1F0708}" type="slidenum">
              <a:rPr lang="es-CO" smtClean="0"/>
              <a:pPr>
                <a:defRPr/>
              </a:pPr>
              <a:t>8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188290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C48D17-5250-AC45-9CDC-538E9F1F0708}" type="slidenum">
              <a:rPr lang="es-CO" smtClean="0"/>
              <a:pPr>
                <a:defRPr/>
              </a:pPr>
              <a:t>9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610946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C48D17-5250-AC45-9CDC-538E9F1F0708}" type="slidenum">
              <a:rPr lang="es-CO" smtClean="0"/>
              <a:pPr>
                <a:defRPr/>
              </a:pPr>
              <a:t>10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51620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4FD0C24-167F-B145-B4F9-BBEC676C28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0B293AB8-AD8F-1B43-BE33-C163627343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3F1652EC-1CCB-8E4F-8ACD-06BAE1B88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C1681CF-A43D-8540-95CD-A507ED4DC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044D847E-1CCA-9848-87C8-F06853ECD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73958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CE36F18-80EF-E649-B52C-8108A3D21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4B0DF9C4-EFC2-F94F-8475-F72D83600E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3C6C1CBE-D8A2-784C-AC55-30CFEC839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BB59AB80-F0B2-094C-A813-67B31C0E7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15F2EE36-F5DA-A14C-ADE7-2F2B61457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8260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358BDE17-F533-B342-A639-6968DAB538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D628A0CD-F77B-8041-89A2-8A25A9999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5443C410-3AF6-2148-B3BD-DE765BD94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36FCA7B-3830-CE48-B62A-59C8D53DC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3FEE7902-F9B3-FC40-88BC-6CFF48D91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38670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C2D01A4-BB75-DB45-86D2-2EC80A22AF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AB84C4D2-DAA0-A64C-9A77-CED320AFBA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C5017C70-F5CC-B544-989D-A691AD0E8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F779CADF-5EF1-8145-9E25-DB3A78C95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32B07AFE-6B89-004D-986D-FB9607FF0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14820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1460EDA-136B-8440-9376-CE41C1F01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935FE297-486B-804B-A1AB-B75B3085B8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C12AE49-76A9-124A-9926-B905B3143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1131DEA0-D3C3-4646-94A1-C1D4D7AD9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ECA640B2-2518-A04F-810E-E3D0543B5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283815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1D365F5-71A9-9A46-A309-783116DAA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C468C4DC-D519-9F48-92D6-A8EBB5DF5A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F7E0FA81-182E-C944-99A8-8697DDF66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F4CAF65B-1F73-AA45-A1C7-B513C443F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1EC89808-BBEA-5042-8487-4E748A796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3344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81A6D5B-6389-1D40-8E17-6471B55E3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B93DD796-7685-4744-8052-02105E5F90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E595A3E1-B7E1-CB49-BA55-6EDF25B0E4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4111C325-0EB2-F443-9991-23DDD9952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9A446A63-5622-774E-83E9-517F501CD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D11F347-8049-BE40-A2D6-C60778DFC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85270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8FA4417-C076-AD42-8587-CA4081AA2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350C4775-2E52-FD4B-B12F-5FA6A5F0C5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C59E229C-C119-1047-BF98-5BCB1D4B1B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DD9B2C31-B3AB-0549-92FE-F27AB811F6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CDF3955A-3D24-FD47-A5E2-9D1F536B33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36DEA1F3-99EB-044D-8400-9AAA57E09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2FB4FB2F-4D09-E04A-8CD8-9A5765DAE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D41F75BB-4C15-AD45-BB20-3E3C927AC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60146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FCC9C0F-0734-2240-B232-7A98D25F0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155D08A9-2571-3F45-8C78-68F7B14E7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1ED80B77-F681-674E-ADF9-8F4596622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D80B571C-314E-954F-9B09-33E3E8DAE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53936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40B0B7E8-B2E7-8F4E-9750-6B66C93E7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E3596092-8D11-A244-98A0-2193E17DE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B038E2DE-34F1-4741-B965-4F67A08CB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301221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C1B73EF-7D33-2F40-8C06-E3E5C0021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B1E0D3DF-70CA-8A47-966A-39259CFDE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9B954151-91DA-1347-A2AC-AAF4A2B4BB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64AC970E-0BCC-174F-BAEB-7421F934E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DF2E5BEF-8DBF-F44B-91AB-0D1990DD0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5FFE74D4-4F44-1243-9E85-DF270384C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49771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7F5DBAD-94CD-9840-8B46-BC7E85F90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1C52322F-04F9-544E-B149-93B43F506D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DA817AC-4AC7-DF4F-8316-5ED8007F4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0917DF28-6046-E54B-9A1C-DF61EC80E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2F435D11-EFAA-6844-8149-0D152E3F3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41254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CB8F445-C571-BD46-9EC5-253234875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C1E19736-454A-EE4A-AFC3-B8E90FD40B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DB5BF52A-2B45-0140-BC8B-B501773479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1A21223E-01DD-654A-A43D-66483F47E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99E321EB-8F4A-7247-9BC9-A17811071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E343380-C46C-D741-B89A-EA9CA3D1C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00098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EC029A9-AC33-1B48-8527-02416CB8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A09A45B2-AFB5-054A-BCDC-26EE248E0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44677DA9-33B4-9E45-870D-F1FD11A76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19E60B91-FF9D-CB45-9EBF-9F955C28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357A6E61-6BA4-6341-9BB7-BA83A77DA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014520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40E0CC68-EC10-1E4E-A85A-48E72FBA58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46FEC05D-2A2D-364E-B3D0-B760CCB227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B202AB1-8A79-9049-9C94-189D24EF9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DEB65300-8AC6-6E49-B2A1-47AF04713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C3ADBF72-B314-6343-A3C5-00F5A72D9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78596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0658457-A015-E543-A09B-BC4700ADE8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B2EFB566-BCC7-FC4F-A3A3-4B0C35A180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D609BD49-C3A8-4E4E-8C81-EAAE79591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2AA83026-F14A-2542-A753-DEF4ACA2C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340B2736-D036-B742-89F5-53288BE5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63397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83E7252-1406-5048-905A-083501009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87A889B3-9E96-CA48-8E6C-43BB01975E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B698DB2C-A223-D041-A340-41C181FED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93DF3B9B-F89B-E845-AE20-E57CD9AD6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089F0281-B5D4-0344-A63C-C996B66EC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72004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C79FBB2-9D8B-1940-B655-C96256D31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3CF9CEDB-5F46-1F40-AD44-DC51842255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0C5C5940-EF08-FA48-AC3E-10F8FD32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9A1E9756-3C31-1547-83A3-10C869C91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5905B97B-7582-AD41-A12B-AC6E138A1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7063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6D0484A-E593-7543-8A90-99360DBFC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9C8271A7-A529-0B42-AC57-7C15A34080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F7F1E7CF-4333-3248-85BA-7CB69082B2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0CC1DBD1-6DA1-D542-893F-3B00FD019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3FCB3DF9-BA77-274D-B636-21F08D865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C9D6D6E9-36EA-7B47-934C-8514A2BA7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17096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DBFCC4B-EDE6-374A-8E3A-C783D7742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17BA879D-495C-6146-9654-A8E35F9CEE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7D31DDA5-9727-FA44-8B51-17CC5AA010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FD34399B-E042-124F-8593-4E3A0B74DC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2F3C28CD-8CAC-844E-9A81-BA58E7A3F9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2AF7A003-272D-FF4C-8BF5-48EBC799D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DADD4C57-3354-B249-A063-F4569B7CD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269BDA48-F83C-E648-AFC1-D2B534541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250613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742028D-2310-E64D-A5B6-750B2196A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FEA1BE78-5726-D342-B57E-68A0F5C7F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69BB645D-8DF5-744A-A6A8-BC52023FF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AA57EA31-EBF2-3345-9F86-0896DBA92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66318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EF14B21F-9D57-F649-B24F-02A381D88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E19A46CA-4BC0-134F-9547-F5E8C18E4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43E25BF6-E6F1-994B-B6AD-BE03AA504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9793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F0BE652-FC2C-DD46-820E-A168900D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0FE5A464-56B8-C24D-A988-C1CB29DEAC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C4EA2583-2A14-9B40-A308-85F8BF4C3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7274B7A4-36FA-4D4B-9166-E0BE521E8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2E0D10C2-8F0A-D94E-9635-799288A7E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088292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873699F-54EF-D04C-A631-7ED07B602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4E73561B-9669-8047-87E9-8BA49BD915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C65F1EDF-AAD8-834B-9E27-7FCB9E4898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3F4AC7B2-4AAA-274E-986B-0B23675AE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BFF0F9AE-61C9-0040-B40B-82DDAC944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299CE11-9CFD-A548-BFBB-5BE7424EC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400485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2A463F2-AC4D-684E-86C3-CC7EEEA52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84A1786C-8F8C-F744-8E1B-F1BB01AACA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3EEEFEE0-ED83-824F-AB86-2C89CE1EE2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82375057-37AB-504B-AC55-3CDFD4C7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CDC8E08F-052B-C14F-A61E-14ACBF559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CFF0AA7E-361B-1E42-AE4B-B77F40C6E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17883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4440CC4-2494-4142-A8CB-8A5615423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A3611625-4B11-8948-B9A9-84C517466F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949A22A1-E451-A74B-86E7-CFE274908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778028C4-9C2F-AC4B-AF31-33471C510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79F6CACB-1A2B-0944-B274-8B3F83561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13982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F9B70974-BEED-2E47-AE4B-6746DB25CD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9DF29514-486E-ED42-8D59-FB1AEAEBE9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3FF416B7-B6FA-FD47-9FAE-DADA261BC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2ADB59DA-3404-964A-B580-7A5D49FCB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8DE1AA7-5822-9842-9AE6-E3B21BC0B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58205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 userDrawn="1"/>
        </p:nvSpPr>
        <p:spPr>
          <a:xfrm>
            <a:off x="649818" y="5548314"/>
            <a:ext cx="10852149" cy="365125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 sz="1800"/>
          </a:p>
        </p:txBody>
      </p:sp>
      <p:sp>
        <p:nvSpPr>
          <p:cNvPr id="6" name="Marcador de posición de imagen 5"/>
          <p:cNvSpPr>
            <a:spLocks noGrp="1"/>
          </p:cNvSpPr>
          <p:nvPr>
            <p:ph type="pic" sz="quarter" idx="13"/>
          </p:nvPr>
        </p:nvSpPr>
        <p:spPr>
          <a:xfrm>
            <a:off x="649394" y="293956"/>
            <a:ext cx="10852748" cy="5620041"/>
          </a:xfrm>
        </p:spPr>
        <p:txBody>
          <a:bodyPr/>
          <a:lstStyle/>
          <a:p>
            <a:pPr lvl="0"/>
            <a:endParaRPr lang="es-CO" noProof="0"/>
          </a:p>
        </p:txBody>
      </p:sp>
      <p:sp>
        <p:nvSpPr>
          <p:cNvPr id="4" name="Marcador de fecha 1"/>
          <p:cNvSpPr>
            <a:spLocks noGrp="1"/>
          </p:cNvSpPr>
          <p:nvPr>
            <p:ph type="dt" sz="half" idx="14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D238CA44-9DD3-9A4B-AEC8-203D91ABC318}" type="datetimeFigureOut">
              <a:rPr lang="es-CO"/>
              <a:pPr>
                <a:defRPr/>
              </a:pPr>
              <a:t>3/12/2020</a:t>
            </a:fld>
            <a:endParaRPr lang="es-CO"/>
          </a:p>
        </p:txBody>
      </p:sp>
      <p:sp>
        <p:nvSpPr>
          <p:cNvPr id="5" name="Marcador de pie de página 2"/>
          <p:cNvSpPr>
            <a:spLocks noGrp="1"/>
          </p:cNvSpPr>
          <p:nvPr>
            <p:ph type="ftr" sz="quarter" idx="15"/>
          </p:nvPr>
        </p:nvSpPr>
        <p:spPr>
          <a:xfrm>
            <a:off x="7387167" y="5548314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Marcador de número de diapositiva 3"/>
          <p:cNvSpPr>
            <a:spLocks noGrp="1"/>
          </p:cNvSpPr>
          <p:nvPr>
            <p:ph type="sldNum" sz="quarter" idx="16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8F46226F-F7DD-804B-B0EB-3082AC4DB47A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14805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B2C34F3-1D79-D84C-9AEE-5BBF4FC3FB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915A18B5-B6DE-3442-A8E8-34153439C2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20E8004-FA3F-6047-89C1-826FC1AFF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0A2C1ABB-C8A2-5140-BB12-5BC3DC878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BF35601D-3853-C544-B491-50442F4DE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62542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4F1C307-0F71-404F-B0CB-0ABFAE2F9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5F1F5C31-F2B1-4748-B866-556E723EF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88A2EE51-23AD-2F46-A112-FEB8F804F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AFAED685-0B81-9A4C-B527-72240FE0A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8421B6F-AB0D-6148-928D-8966BC3D1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9760142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C799E2B-31D4-F94C-A867-885B00460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F77E108F-2FD5-7A46-A6A7-BD4176C290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B9FDDA8F-629D-8E47-AB30-9AE97FC80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67727F3A-5A2A-7846-86A1-A4DB17C41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C8B0E564-8F2A-2141-948E-FD3DC8050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100516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E74FAF2-2194-804F-8BDF-3383F1ADE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1F4264D5-4C9C-1048-9DA2-4520478800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43D34F48-BECA-0349-8414-90A6CD918E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3B1FC567-B0F9-EB4E-A647-772BCF01A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4D84422F-3042-2B41-B17F-99F388581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EE6FC0C4-5C3C-F24D-B47C-5558102FA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306790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A9D3248-FF3E-BC4D-89AB-C18ED5DA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A945B2B0-8FE7-C34A-B199-26A251EF9B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76D08922-55F3-1745-9477-CB901720A3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5D721245-2F61-BB48-99ED-5720EB37F1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F6BE6623-E43E-3D44-B0BA-B9627DC030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4AFCAE11-DA24-1249-98A4-8F1DCF21A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C63EF1C3-17F6-8244-AB3C-963FD8B56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A4FDD0D8-1BC8-1442-A9AE-CEDB178CD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8728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D9133DB-267F-6440-A9EA-834BDB8A2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1623C085-F597-3846-99B9-822E2D4E3F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C9A2B1AD-BA4D-4845-8382-FF63FC0BB8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F914D61F-0A80-5542-9B39-DD3E9864C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6EDBF577-D36D-C34E-AFBB-38DF03859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704669C8-0817-FD44-9DDA-D0C72ABBF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53084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B8EAF63-F738-8946-821D-352D5331B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C6317392-E7A8-DB4C-AAF5-BFA7F6B4D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B60C4A43-D2A2-EA43-905B-14BC4F471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D09536F6-44A9-6847-9569-D1698944B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575086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86471124-C91C-9341-A1CA-2AC330A7F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75CFC1CA-5326-B048-BE88-4AB578D77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CBE6F345-66AC-3B45-843D-C34455BB7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254856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F1A5454-62AA-CD42-ABE3-836FE155F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4890FEE8-835D-FD43-AD4E-AF826448C4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20437696-D71E-0947-9280-8F88F311FF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FD3C3EB6-9EDD-BB41-BF80-8D0E65F4A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3E09ABD9-6BC7-EB45-9DB8-D3A7E154C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E6A0B4F6-A04D-7744-A7B2-7592E5F1D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39024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8FDED05-065B-7D4E-9B15-AB398F150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6B31E21D-6D12-4940-8721-66E89C670B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1962128A-10BC-274E-84CD-ACF4A7B665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39576213-9C1F-DF40-880C-7AF50B3BB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0658CF2C-1E8B-734D-A59B-8F00AC2A0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EF8D5588-6354-CD45-AA9B-82324D400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19165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7E6D0F5-1053-DC4E-B29A-0333ADDED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48052792-7016-9F47-8363-6133D41A71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55AEC138-E032-734D-9AD1-71883FA9F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D03A168-89DD-F94C-9244-FD2D2CAA6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E03A0CC0-B7CC-7949-BBD1-8398A9EAB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756643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46315AC2-CC28-414E-BDA7-EB66263F7F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0FA601D2-6375-8F47-B15F-038C9C4C64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CAF89727-371F-0249-9AD7-9A646AA24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130671EB-BA13-F54F-9F81-67399731E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23C1E0D-329F-D645-973C-11FBD543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3306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89259DF-C816-9B45-85F4-08855BEA9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ED9A20E1-5EA8-3C47-BDE5-7FC578C71E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CD3B6109-B236-FB42-85DD-0C4173E50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2192C8E4-A9D4-BB43-AC9B-FD4E9A568F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D56877E3-676B-634E-A327-5861B3B051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3240C7B1-B1A8-2F49-BCE3-E53BA39E9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6D6F006C-D7FA-F24E-9383-3F6739C7C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36E2A790-5183-8A47-8137-4E49A8E3E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84528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C4725462-F434-5E4D-9251-A11200E3F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A08CDEA3-04C0-0B40-9C0A-265EF455A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A106C06D-282F-7442-A661-4EDE14E78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80B7B0A8-C493-F545-9F44-5D2BD5DE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07653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D6C2B615-E770-3A49-8440-0F4C5765D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E8946A10-5A70-A645-9935-73D55DD8D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C7271BA7-AD8F-A645-AB7C-3D7FA5B55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5584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91143A0-D68E-6B4F-88A9-AF7970B51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664BCEEF-EB42-494E-99EC-180958B38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388AC344-3737-624A-AE8F-BECF16215B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71A94C89-3FAF-9E42-A79D-82E047540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54A0F559-7D62-1B43-BA2B-2F9093E7C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39FEEFBF-6FA7-4E4E-9948-42F4A04C3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44232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ACCFC39-2FDD-AC4E-A7A0-01BFB4FAB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E2516379-4105-4E4F-A2A4-2F85EFF460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C11C6A5C-A1CA-4A47-BDAB-86BFC79781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9D5B0ED0-B9F3-8D49-B7E4-9F95B7B81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B9358A26-95A0-5242-B6DE-049088067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D09DB431-5293-3949-9517-8F85294AB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38365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jp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017BC423-F75A-DC46-A282-E307F8678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9EEDFA14-0A5E-FF41-BE2D-79232B5CF1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04E1B1CC-02BC-794E-9A22-91B040E1CB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3D647-BA8E-114D-A7CC-C56E98786189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61C4B283-74A9-D545-853F-EE7F58768F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75EDD63F-BE4F-2943-B767-9BF30B4832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7D31A4FB-D8BE-474C-9CA4-C2F67369303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801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60BCE512-FC2E-704C-AB8F-A4363B388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80231A70-0B69-4547-BF4D-D22AF57D52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348075A5-8050-DD44-9716-9345C2BC8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B59E8-8B59-1649-81C0-F67E8F1E2FA2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A687473F-6D7E-E745-841B-D4C9586F6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1E90FBD-4CA3-1648-B17E-772FCEA3EA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779064E1-3D74-CA49-862F-DB4F2B09EB6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296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19C60DC0-F1C8-C443-B5A5-842F72591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2696A923-89E6-2443-B146-B6FA741CCD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7B0CA98-77D4-644D-BDA8-D3EC2BAEA7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9EB28-4BF3-EE41-BD64-06D9F06B4123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B7CC5FCB-C4D6-C244-A263-49E4C772C7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E9581C97-D740-A84D-9942-32EFAB68DE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810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9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830E190B-D947-C941-9471-37FFAA343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635E2A6F-B397-844E-8748-1B3B548980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5F406F38-D6AF-3B45-9F9C-7B1B234D4D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A49F3-84B4-4C45-ABEC-589A87BA059A}" type="datetimeFigureOut">
              <a:rPr lang="es-CO" smtClean="0"/>
              <a:t>3/12/2020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F875FB8F-F35C-0E40-8C85-945145BF53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CA905FAC-AC91-F142-9563-3C9645529A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2250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25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23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C:\Users\IDIGER\Downloads\WhatsApp Image 2020-11-30 at 15.42.31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ángulo 5"/>
          <p:cNvSpPr/>
          <p:nvPr/>
        </p:nvSpPr>
        <p:spPr>
          <a:xfrm>
            <a:off x="3801980" y="6049841"/>
            <a:ext cx="75404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Plan Actividades Decembrinas e Inicio del año Nuevo.</a:t>
            </a:r>
            <a:endParaRPr lang="es-CO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5305" y="6546271"/>
            <a:ext cx="8114249" cy="4746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3545305" y="6011303"/>
            <a:ext cx="8114249" cy="47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53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Lienzo 226"/>
          <p:cNvGrpSpPr>
            <a:grpSpLocks/>
          </p:cNvGrpSpPr>
          <p:nvPr/>
        </p:nvGrpSpPr>
        <p:grpSpPr bwMode="auto">
          <a:xfrm>
            <a:off x="3978559" y="2626293"/>
            <a:ext cx="7210926" cy="4167395"/>
            <a:chOff x="0" y="0"/>
            <a:chExt cx="64008" cy="31953"/>
          </a:xfrm>
        </p:grpSpPr>
        <p:sp>
          <p:nvSpPr>
            <p:cNvPr id="7" name="AutoShape 180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64008" cy="319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s-CO"/>
            </a:p>
          </p:txBody>
        </p:sp>
        <p:pic>
          <p:nvPicPr>
            <p:cNvPr id="8" name="image2.png" descr="https://lh3.googleusercontent.com/VBhX-IlAmOgRVn-dPBnLspoZKPUFmWpGEqEC5_IaoWvWS0AXpJnnR15Y_h-D0WMPobBHDEqlai6bcJ8BJAovk2sCsXCBsBATV0NBlJmlL6fcTD-A6P7AGg8v4YoDGkrwzTDCgOm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17" y="0"/>
              <a:ext cx="35663" cy="319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ectángulo 2"/>
          <p:cNvSpPr/>
          <p:nvPr/>
        </p:nvSpPr>
        <p:spPr>
          <a:xfrm>
            <a:off x="1524001" y="235125"/>
            <a:ext cx="75111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dirty="0">
                <a:solidFill>
                  <a:schemeClr val="bg1"/>
                </a:solidFill>
              </a:rPr>
              <a:t>1. Calendario general</a:t>
            </a:r>
            <a:endParaRPr lang="es-CO" sz="32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28658"/>
            <a:ext cx="12183752" cy="1231816"/>
          </a:xfrm>
          <a:prstGeom prst="rect">
            <a:avLst/>
          </a:prstGeom>
        </p:spPr>
      </p:pic>
      <p:sp>
        <p:nvSpPr>
          <p:cNvPr id="9" name="CuadroTexto 21504"/>
          <p:cNvSpPr txBox="1">
            <a:spLocks noChangeArrowheads="1"/>
          </p:cNvSpPr>
          <p:nvPr/>
        </p:nvSpPr>
        <p:spPr bwMode="auto">
          <a:xfrm>
            <a:off x="828106" y="1484070"/>
            <a:ext cx="362426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s-CO" altLang="es-CO" sz="1600" dirty="0"/>
              <a:t>Red Distrital de Comunicaciones de Emergencia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altLang="es-CO" sz="1600" dirty="0"/>
              <a:t>PMU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altLang="es-CO" sz="1600" dirty="0"/>
              <a:t>COE</a:t>
            </a:r>
          </a:p>
        </p:txBody>
      </p:sp>
      <p:sp>
        <p:nvSpPr>
          <p:cNvPr id="10" name="Rectángulo 21503"/>
          <p:cNvSpPr>
            <a:spLocks noChangeArrowheads="1"/>
          </p:cNvSpPr>
          <p:nvPr/>
        </p:nvSpPr>
        <p:spPr bwMode="auto">
          <a:xfrm>
            <a:off x="6813351" y="1570089"/>
            <a:ext cx="41608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buClr>
                <a:srgbClr val="009FE3"/>
              </a:buClr>
            </a:pPr>
            <a:r>
              <a:rPr lang="es-CO" altLang="es-CO" dirty="0">
                <a:ea typeface="Calibri" panose="020F0502020204030204" pitchFamily="34" charset="0"/>
                <a:cs typeface="Arial" panose="020B0604020202020204" pitchFamily="34" charset="0"/>
              </a:rPr>
              <a:t>Coordinación entre las entidades para la ejecución de los servicios y funciones de respuesta. </a:t>
            </a:r>
          </a:p>
        </p:txBody>
      </p:sp>
      <p:sp>
        <p:nvSpPr>
          <p:cNvPr id="11" name="Cheurón 10"/>
          <p:cNvSpPr/>
          <p:nvPr/>
        </p:nvSpPr>
        <p:spPr>
          <a:xfrm>
            <a:off x="5029637" y="1689770"/>
            <a:ext cx="701675" cy="936523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12" name="Imagen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49" y="2547938"/>
            <a:ext cx="4879975" cy="431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758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9FFFDAD1-2921-0244-93BF-36964723AA3E}"/>
              </a:ext>
            </a:extLst>
          </p:cNvPr>
          <p:cNvSpPr txBox="1">
            <a:spLocks/>
          </p:cNvSpPr>
          <p:nvPr/>
        </p:nvSpPr>
        <p:spPr>
          <a:xfrm>
            <a:off x="4062047" y="2678710"/>
            <a:ext cx="3361234" cy="9761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CO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GRACIAS</a:t>
            </a:r>
            <a:endParaRPr lang="es-CO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Conector recto 4"/>
          <p:cNvCxnSpPr/>
          <p:nvPr/>
        </p:nvCxnSpPr>
        <p:spPr>
          <a:xfrm>
            <a:off x="4460024" y="3665332"/>
            <a:ext cx="2527535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cto 5"/>
          <p:cNvCxnSpPr/>
          <p:nvPr/>
        </p:nvCxnSpPr>
        <p:spPr>
          <a:xfrm>
            <a:off x="4460024" y="2745070"/>
            <a:ext cx="2527535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111" y="3875938"/>
            <a:ext cx="3029106" cy="151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45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1245" y="-28658"/>
            <a:ext cx="7912507" cy="162523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99" y="-9625"/>
            <a:ext cx="4371411" cy="6873888"/>
          </a:xfrm>
          <a:prstGeom prst="rect">
            <a:avLst/>
          </a:prstGeom>
        </p:spPr>
      </p:pic>
      <p:cxnSp>
        <p:nvCxnSpPr>
          <p:cNvPr id="5" name="Conector recto 4"/>
          <p:cNvCxnSpPr/>
          <p:nvPr/>
        </p:nvCxnSpPr>
        <p:spPr>
          <a:xfrm flipV="1">
            <a:off x="4437291" y="1615704"/>
            <a:ext cx="7757917" cy="8818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5441346" y="322292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CONTENIDO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ángulo 88">
            <a:extLst>
              <a:ext uri="{FF2B5EF4-FFF2-40B4-BE49-F238E27FC236}">
                <a16:creationId xmlns:a16="http://schemas.microsoft.com/office/drawing/2014/main" xmlns="" id="{5622E246-5E68-6841-B7F7-6BE870FD3E38}"/>
              </a:ext>
            </a:extLst>
          </p:cNvPr>
          <p:cNvSpPr>
            <a:spLocks noChangeArrowheads="1"/>
          </p:cNvSpPr>
          <p:nvPr/>
        </p:nvSpPr>
        <p:spPr bwMode="auto">
          <a:xfrm rot="16200000" flipV="1">
            <a:off x="953437" y="3408152"/>
            <a:ext cx="6898323" cy="6296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endParaRPr lang="es-CO" altLang="es-CO" sz="2000" b="1" dirty="0">
              <a:solidFill>
                <a:prstClr val="white"/>
              </a:solidFill>
              <a:latin typeface="Century Gothic" pitchFamily="34" charset="0"/>
              <a:ea typeface="Arial" charset="0"/>
              <a:cs typeface="Arial" charset="0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4857263" y="2177351"/>
            <a:ext cx="690330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600"/>
              </a:spcAft>
              <a:buFontTx/>
              <a:buAutoNum type="arabicPeriod"/>
            </a:pPr>
            <a:r>
              <a:rPr lang="es-CO" sz="2000" b="1" dirty="0" smtClean="0">
                <a:solidFill>
                  <a:schemeClr val="accent6">
                    <a:lumMod val="75000"/>
                  </a:schemeClr>
                </a:solidFill>
              </a:rPr>
              <a:t>Cronograma de Actividades.</a:t>
            </a:r>
          </a:p>
          <a:p>
            <a:pPr marL="457200" indent="-457200">
              <a:spcAft>
                <a:spcPts val="600"/>
              </a:spcAft>
              <a:buFontTx/>
              <a:buAutoNum type="arabicPeriod"/>
            </a:pPr>
            <a:r>
              <a:rPr lang="es-CO" sz="2000" b="1" dirty="0" smtClean="0">
                <a:solidFill>
                  <a:schemeClr val="accent6">
                    <a:lumMod val="75000"/>
                  </a:schemeClr>
                </a:solidFill>
              </a:rPr>
              <a:t>Aglomeraciones Navidad.</a:t>
            </a:r>
            <a:endParaRPr lang="es-CO" sz="20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spcAft>
                <a:spcPts val="600"/>
              </a:spcAft>
              <a:buAutoNum type="arabicPeriod"/>
            </a:pPr>
            <a:r>
              <a:rPr lang="es-CO" sz="2000" b="1" dirty="0" smtClean="0">
                <a:solidFill>
                  <a:schemeClr val="accent6">
                    <a:lumMod val="75000"/>
                  </a:schemeClr>
                </a:solidFill>
              </a:rPr>
              <a:t>Ruta de Iluminación.</a:t>
            </a:r>
          </a:p>
          <a:p>
            <a:pPr marL="457200" indent="-457200">
              <a:spcAft>
                <a:spcPts val="600"/>
              </a:spcAft>
              <a:buAutoNum type="arabicPeriod"/>
            </a:pPr>
            <a:r>
              <a:rPr lang="es-CO" sz="2000" b="1" dirty="0" smtClean="0">
                <a:solidFill>
                  <a:schemeClr val="accent6">
                    <a:lumMod val="75000"/>
                  </a:schemeClr>
                </a:solidFill>
              </a:rPr>
              <a:t>Eventos Conexos.</a:t>
            </a:r>
          </a:p>
          <a:p>
            <a:pPr marL="457200" indent="-457200">
              <a:spcAft>
                <a:spcPts val="600"/>
              </a:spcAft>
              <a:buAutoNum type="arabicPeriod"/>
            </a:pPr>
            <a:r>
              <a:rPr lang="es-CO" sz="2000" b="1" dirty="0" smtClean="0">
                <a:solidFill>
                  <a:schemeClr val="accent6">
                    <a:lumMod val="75000"/>
                  </a:schemeClr>
                </a:solidFill>
              </a:rPr>
              <a:t>Gestión de Transito.</a:t>
            </a:r>
          </a:p>
          <a:p>
            <a:pPr marL="457200" indent="-457200">
              <a:spcAft>
                <a:spcPts val="600"/>
              </a:spcAft>
              <a:buAutoNum type="arabicPeriod"/>
            </a:pPr>
            <a:r>
              <a:rPr lang="es-CO" sz="2000" b="1" dirty="0" smtClean="0">
                <a:solidFill>
                  <a:schemeClr val="accent6">
                    <a:lumMod val="75000"/>
                  </a:schemeClr>
                </a:solidFill>
              </a:rPr>
              <a:t>Puntos de Controles de </a:t>
            </a:r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S</a:t>
            </a:r>
            <a:r>
              <a:rPr lang="es-CO" sz="2000" b="1" dirty="0" smtClean="0">
                <a:solidFill>
                  <a:schemeClr val="accent6">
                    <a:lumMod val="75000"/>
                  </a:schemeClr>
                </a:solidFill>
              </a:rPr>
              <a:t>eguridad Vial .</a:t>
            </a:r>
          </a:p>
          <a:p>
            <a:pPr marL="457200" indent="-457200">
              <a:spcAft>
                <a:spcPts val="600"/>
              </a:spcAft>
              <a:buAutoNum type="arabicPeriod"/>
            </a:pPr>
            <a:r>
              <a:rPr lang="es-CO" sz="2000" b="1" dirty="0" smtClean="0">
                <a:solidFill>
                  <a:schemeClr val="accent6">
                    <a:lumMod val="75000"/>
                  </a:schemeClr>
                </a:solidFill>
              </a:rPr>
              <a:t>Espacio Público.</a:t>
            </a:r>
          </a:p>
          <a:p>
            <a:pPr marL="457200" indent="-457200">
              <a:spcAft>
                <a:spcPts val="600"/>
              </a:spcAft>
              <a:buAutoNum type="arabicPeriod"/>
            </a:pPr>
            <a:r>
              <a:rPr lang="es-CO" sz="2000" b="1" dirty="0" smtClean="0">
                <a:solidFill>
                  <a:schemeClr val="accent6">
                    <a:lumMod val="75000"/>
                  </a:schemeClr>
                </a:solidFill>
              </a:rPr>
              <a:t>Preparación y Alistamiento.</a:t>
            </a:r>
          </a:p>
          <a:p>
            <a:pPr marL="457200" indent="-457200">
              <a:spcAft>
                <a:spcPts val="600"/>
              </a:spcAft>
              <a:buAutoNum type="arabicPeriod"/>
            </a:pPr>
            <a:r>
              <a:rPr lang="es-CO" sz="2000" b="1" dirty="0" smtClean="0">
                <a:solidFill>
                  <a:schemeClr val="accent6">
                    <a:lumMod val="75000"/>
                  </a:schemeClr>
                </a:solidFill>
              </a:rPr>
              <a:t>Centro de Operaciones de </a:t>
            </a:r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E</a:t>
            </a:r>
            <a:r>
              <a:rPr lang="es-CO" sz="2000" b="1" dirty="0" smtClean="0">
                <a:solidFill>
                  <a:schemeClr val="accent6">
                    <a:lumMod val="75000"/>
                  </a:schemeClr>
                </a:solidFill>
              </a:rPr>
              <a:t>mergencias COE.</a:t>
            </a:r>
          </a:p>
        </p:txBody>
      </p:sp>
    </p:spTree>
    <p:extLst>
      <p:ext uri="{BB962C8B-B14F-4D97-AF65-F5344CB8AC3E}">
        <p14:creationId xmlns:p14="http://schemas.microsoft.com/office/powerpoint/2010/main" val="345658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524001" y="235125"/>
            <a:ext cx="75111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dirty="0">
                <a:solidFill>
                  <a:schemeClr val="bg1"/>
                </a:solidFill>
              </a:rPr>
              <a:t>1. Calendario general</a:t>
            </a:r>
            <a:endParaRPr lang="es-CO" sz="32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658"/>
            <a:ext cx="12183752" cy="1231816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4796589" y="338273"/>
            <a:ext cx="73871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CRONOGRAMA DE ACTIVIDADES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/>
          <a:srcRect b="35944"/>
          <a:stretch/>
        </p:blipFill>
        <p:spPr>
          <a:xfrm>
            <a:off x="673769" y="1354433"/>
            <a:ext cx="10090484" cy="303726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5"/>
          <a:srcRect t="7710" b="56894"/>
          <a:stretch/>
        </p:blipFill>
        <p:spPr>
          <a:xfrm>
            <a:off x="696829" y="4391699"/>
            <a:ext cx="10067424" cy="166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4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524001" y="235125"/>
            <a:ext cx="75111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dirty="0">
                <a:solidFill>
                  <a:schemeClr val="bg1"/>
                </a:solidFill>
              </a:rPr>
              <a:t>1. Calendario general</a:t>
            </a:r>
            <a:endParaRPr lang="es-CO" sz="32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28658"/>
            <a:ext cx="12183752" cy="123181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812" y="1306306"/>
            <a:ext cx="10087726" cy="469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726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524001" y="235125"/>
            <a:ext cx="75111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dirty="0">
                <a:solidFill>
                  <a:schemeClr val="bg1"/>
                </a:solidFill>
              </a:rPr>
              <a:t>1. Calendario general</a:t>
            </a:r>
            <a:endParaRPr lang="es-CO" sz="32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87" y="1979"/>
            <a:ext cx="12183752" cy="1231816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4636169" y="338273"/>
            <a:ext cx="7443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s-CO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AGLOMERACIONES NAVIDAD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201877" y="1543152"/>
            <a:ext cx="35926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000" b="1" dirty="0" smtClean="0">
                <a:solidFill>
                  <a:schemeClr val="accent6"/>
                </a:solidFill>
              </a:rPr>
              <a:t>Ruta de la </a:t>
            </a:r>
          </a:p>
          <a:p>
            <a:r>
              <a:rPr lang="es-ES" sz="3000" b="1" dirty="0" smtClean="0">
                <a:solidFill>
                  <a:schemeClr val="accent6"/>
                </a:solidFill>
              </a:rPr>
              <a:t>iluminación</a:t>
            </a:r>
            <a:endParaRPr lang="es-ES" sz="3000" b="1" dirty="0">
              <a:solidFill>
                <a:schemeClr val="accent6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5752424" y="3598724"/>
            <a:ext cx="37828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000" b="1" dirty="0" smtClean="0">
                <a:solidFill>
                  <a:schemeClr val="accent6"/>
                </a:solidFill>
              </a:rPr>
              <a:t>Eventos Virtuales</a:t>
            </a:r>
            <a:endParaRPr lang="es-ES" sz="3000" b="1" dirty="0">
              <a:solidFill>
                <a:schemeClr val="accent6"/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5689885" y="4796949"/>
            <a:ext cx="3500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000" b="1" dirty="0" smtClean="0">
                <a:solidFill>
                  <a:schemeClr val="accent6"/>
                </a:solidFill>
              </a:rPr>
              <a:t>Otros eventos 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6241782" y="5504758"/>
            <a:ext cx="373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err="1" smtClean="0">
                <a:solidFill>
                  <a:schemeClr val="accent6"/>
                </a:solidFill>
              </a:rPr>
              <a:t>Ciclovía</a:t>
            </a:r>
            <a:r>
              <a:rPr lang="es-ES" b="1" dirty="0" smtClean="0">
                <a:solidFill>
                  <a:schemeClr val="accent6"/>
                </a:solidFill>
              </a:rPr>
              <a:t> nocturna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smtClean="0">
                <a:solidFill>
                  <a:schemeClr val="accent6"/>
                </a:solidFill>
              </a:rPr>
              <a:t>Operativos de pólvora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smtClean="0">
                <a:solidFill>
                  <a:schemeClr val="accent6"/>
                </a:solidFill>
              </a:rPr>
              <a:t>Bogotá a Cielo Abierto</a:t>
            </a:r>
          </a:p>
          <a:p>
            <a:endParaRPr lang="es-ES" b="1" dirty="0">
              <a:solidFill>
                <a:schemeClr val="accent6"/>
              </a:solidFill>
            </a:endParaRPr>
          </a:p>
        </p:txBody>
      </p:sp>
      <p:sp>
        <p:nvSpPr>
          <p:cNvPr id="10" name="Forma libre 9"/>
          <p:cNvSpPr/>
          <p:nvPr/>
        </p:nvSpPr>
        <p:spPr>
          <a:xfrm>
            <a:off x="874294" y="2018288"/>
            <a:ext cx="3447719" cy="1827862"/>
          </a:xfrm>
          <a:custGeom>
            <a:avLst/>
            <a:gdLst>
              <a:gd name="connsiteX0" fmla="*/ 0 w 2486441"/>
              <a:gd name="connsiteY0" fmla="*/ 2415784 h 2674289"/>
              <a:gd name="connsiteX1" fmla="*/ 1714500 w 2486441"/>
              <a:gd name="connsiteY1" fmla="*/ 2530084 h 2674289"/>
              <a:gd name="connsiteX2" fmla="*/ 1600200 w 2486441"/>
              <a:gd name="connsiteY2" fmla="*/ 682234 h 2674289"/>
              <a:gd name="connsiteX3" fmla="*/ 2362200 w 2486441"/>
              <a:gd name="connsiteY3" fmla="*/ 72634 h 2674289"/>
              <a:gd name="connsiteX4" fmla="*/ 2476500 w 2486441"/>
              <a:gd name="connsiteY4" fmla="*/ 34534 h 2674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6441" h="2674289">
                <a:moveTo>
                  <a:pt x="0" y="2415784"/>
                </a:moveTo>
                <a:cubicBezTo>
                  <a:pt x="723900" y="2617396"/>
                  <a:pt x="1447800" y="2819009"/>
                  <a:pt x="1714500" y="2530084"/>
                </a:cubicBezTo>
                <a:cubicBezTo>
                  <a:pt x="1981200" y="2241159"/>
                  <a:pt x="1492250" y="1091809"/>
                  <a:pt x="1600200" y="682234"/>
                </a:cubicBezTo>
                <a:cubicBezTo>
                  <a:pt x="1708150" y="272659"/>
                  <a:pt x="2216150" y="180584"/>
                  <a:pt x="2362200" y="72634"/>
                </a:cubicBezTo>
                <a:cubicBezTo>
                  <a:pt x="2508250" y="-35316"/>
                  <a:pt x="2492375" y="-391"/>
                  <a:pt x="2476500" y="34534"/>
                </a:cubicBezTo>
              </a:path>
            </a:pathLst>
          </a:cu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 flipV="1">
            <a:off x="938462" y="3883018"/>
            <a:ext cx="3567581" cy="1827862"/>
          </a:xfrm>
          <a:custGeom>
            <a:avLst/>
            <a:gdLst>
              <a:gd name="connsiteX0" fmla="*/ 0 w 2486441"/>
              <a:gd name="connsiteY0" fmla="*/ 2415784 h 2674289"/>
              <a:gd name="connsiteX1" fmla="*/ 1714500 w 2486441"/>
              <a:gd name="connsiteY1" fmla="*/ 2530084 h 2674289"/>
              <a:gd name="connsiteX2" fmla="*/ 1600200 w 2486441"/>
              <a:gd name="connsiteY2" fmla="*/ 682234 h 2674289"/>
              <a:gd name="connsiteX3" fmla="*/ 2362200 w 2486441"/>
              <a:gd name="connsiteY3" fmla="*/ 72634 h 2674289"/>
              <a:gd name="connsiteX4" fmla="*/ 2476500 w 2486441"/>
              <a:gd name="connsiteY4" fmla="*/ 34534 h 2674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6441" h="2674289">
                <a:moveTo>
                  <a:pt x="0" y="2415784"/>
                </a:moveTo>
                <a:cubicBezTo>
                  <a:pt x="723900" y="2617396"/>
                  <a:pt x="1447800" y="2819009"/>
                  <a:pt x="1714500" y="2530084"/>
                </a:cubicBezTo>
                <a:cubicBezTo>
                  <a:pt x="1981200" y="2241159"/>
                  <a:pt x="1492250" y="1091809"/>
                  <a:pt x="1600200" y="682234"/>
                </a:cubicBezTo>
                <a:cubicBezTo>
                  <a:pt x="1708150" y="272659"/>
                  <a:pt x="2216150" y="180584"/>
                  <a:pt x="2362200" y="72634"/>
                </a:cubicBezTo>
                <a:cubicBezTo>
                  <a:pt x="2508250" y="-35316"/>
                  <a:pt x="2492375" y="-391"/>
                  <a:pt x="2476500" y="34534"/>
                </a:cubicBezTo>
              </a:path>
            </a:pathLst>
          </a:cu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4"/>
          <a:srcRect l="3173" t="-1" r="28557" b="-709"/>
          <a:stretch/>
        </p:blipFill>
        <p:spPr>
          <a:xfrm>
            <a:off x="4123825" y="1266641"/>
            <a:ext cx="1775169" cy="1690876"/>
          </a:xfrm>
          <a:prstGeom prst="ellipse">
            <a:avLst/>
          </a:prstGeom>
        </p:spPr>
      </p:pic>
      <p:cxnSp>
        <p:nvCxnSpPr>
          <p:cNvPr id="13" name="Conector recto 12"/>
          <p:cNvCxnSpPr/>
          <p:nvPr/>
        </p:nvCxnSpPr>
        <p:spPr>
          <a:xfrm flipV="1">
            <a:off x="2639930" y="3846150"/>
            <a:ext cx="2552700" cy="36868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n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804" y="2684630"/>
            <a:ext cx="2470343" cy="23230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1958" y="3138699"/>
            <a:ext cx="1769485" cy="16877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61146" y="5007670"/>
            <a:ext cx="1766031" cy="173649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1" name="Rectángulo redondeado 20"/>
          <p:cNvSpPr/>
          <p:nvPr/>
        </p:nvSpPr>
        <p:spPr>
          <a:xfrm>
            <a:off x="9035299" y="5605688"/>
            <a:ext cx="3024187" cy="105637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 dirty="0"/>
          </a:p>
        </p:txBody>
      </p:sp>
      <p:sp>
        <p:nvSpPr>
          <p:cNvPr id="22" name="Rectángulo redondeado 21"/>
          <p:cNvSpPr/>
          <p:nvPr/>
        </p:nvSpPr>
        <p:spPr>
          <a:xfrm>
            <a:off x="9027361" y="1385888"/>
            <a:ext cx="3024188" cy="60325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 dirty="0"/>
          </a:p>
        </p:txBody>
      </p:sp>
      <p:sp>
        <p:nvSpPr>
          <p:cNvPr id="23" name="Rectángulo redondeado 22"/>
          <p:cNvSpPr/>
          <p:nvPr/>
        </p:nvSpPr>
        <p:spPr>
          <a:xfrm>
            <a:off x="9027361" y="2825750"/>
            <a:ext cx="3024188" cy="60325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 dirty="0"/>
          </a:p>
        </p:txBody>
      </p:sp>
      <p:sp>
        <p:nvSpPr>
          <p:cNvPr id="24" name="CuadroTexto 5"/>
          <p:cNvSpPr txBox="1">
            <a:spLocks noChangeArrowheads="1"/>
          </p:cNvSpPr>
          <p:nvPr/>
        </p:nvSpPr>
        <p:spPr bwMode="auto">
          <a:xfrm>
            <a:off x="9538536" y="1384719"/>
            <a:ext cx="25098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s-CO" altLang="es-CO" dirty="0" smtClean="0"/>
              <a:t>102 </a:t>
            </a:r>
            <a:r>
              <a:rPr lang="es-CO" altLang="es-CO" dirty="0"/>
              <a:t>eventos </a:t>
            </a:r>
            <a:r>
              <a:rPr lang="es-CO" altLang="es-CO" dirty="0" smtClean="0"/>
              <a:t>de media complejidad</a:t>
            </a:r>
            <a:endParaRPr lang="es-CO" altLang="es-CO" dirty="0"/>
          </a:p>
        </p:txBody>
      </p:sp>
      <p:sp>
        <p:nvSpPr>
          <p:cNvPr id="25" name="Rectángulo redondeado 24"/>
          <p:cNvSpPr/>
          <p:nvPr/>
        </p:nvSpPr>
        <p:spPr>
          <a:xfrm>
            <a:off x="9024186" y="2117725"/>
            <a:ext cx="3024188" cy="601663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 dirty="0"/>
          </a:p>
        </p:txBody>
      </p:sp>
      <p:sp>
        <p:nvSpPr>
          <p:cNvPr id="26" name="CuadroTexto 9"/>
          <p:cNvSpPr txBox="1">
            <a:spLocks noChangeArrowheads="1"/>
          </p:cNvSpPr>
          <p:nvPr/>
        </p:nvSpPr>
        <p:spPr bwMode="auto">
          <a:xfrm>
            <a:off x="9509961" y="2206625"/>
            <a:ext cx="3121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s-CO" altLang="es-CO" dirty="0" smtClean="0"/>
              <a:t>547 eventos de baja</a:t>
            </a:r>
            <a:endParaRPr lang="es-CO" altLang="es-CO" dirty="0"/>
          </a:p>
        </p:txBody>
      </p:sp>
      <p:sp>
        <p:nvSpPr>
          <p:cNvPr id="27" name="CuadroTexto 11"/>
          <p:cNvSpPr txBox="1">
            <a:spLocks noChangeArrowheads="1"/>
          </p:cNvSpPr>
          <p:nvPr/>
        </p:nvSpPr>
        <p:spPr bwMode="auto">
          <a:xfrm>
            <a:off x="9509961" y="2913063"/>
            <a:ext cx="3121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s-CO" altLang="es-CO" dirty="0" smtClean="0"/>
              <a:t>45 </a:t>
            </a:r>
            <a:r>
              <a:rPr lang="es-CO" altLang="es-CO" dirty="0"/>
              <a:t>eventos </a:t>
            </a:r>
            <a:r>
              <a:rPr lang="es-CO" altLang="es-CO" dirty="0" smtClean="0"/>
              <a:t>de virtuales</a:t>
            </a:r>
            <a:endParaRPr lang="es-CO" altLang="es-CO" dirty="0"/>
          </a:p>
        </p:txBody>
      </p:sp>
      <p:pic>
        <p:nvPicPr>
          <p:cNvPr id="28" name="Imagen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2949" y="1500188"/>
            <a:ext cx="231775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Imagen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6761" y="2238375"/>
            <a:ext cx="2000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Imagen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6599" y="2935288"/>
            <a:ext cx="261937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ectángulo redondeado 30"/>
          <p:cNvSpPr/>
          <p:nvPr/>
        </p:nvSpPr>
        <p:spPr>
          <a:xfrm>
            <a:off x="9035299" y="3641725"/>
            <a:ext cx="3024187" cy="178253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 dirty="0"/>
          </a:p>
        </p:txBody>
      </p:sp>
      <p:sp>
        <p:nvSpPr>
          <p:cNvPr id="32" name="Rectángulo 14"/>
          <p:cNvSpPr>
            <a:spLocks noChangeArrowheads="1"/>
          </p:cNvSpPr>
          <p:nvPr/>
        </p:nvSpPr>
        <p:spPr bwMode="auto">
          <a:xfrm>
            <a:off x="9131342" y="4778148"/>
            <a:ext cx="28321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s-CO" altLang="es-CO" dirty="0" smtClean="0"/>
              <a:t>1095 </a:t>
            </a:r>
            <a:r>
              <a:rPr lang="es-CO" altLang="es-CO" dirty="0"/>
              <a:t>eventos Navidad </a:t>
            </a:r>
            <a:r>
              <a:rPr lang="es-CO" altLang="es-CO" dirty="0" smtClean="0"/>
              <a:t>Bogotá Brilla</a:t>
            </a:r>
            <a:endParaRPr lang="es-CO" altLang="es-CO" dirty="0"/>
          </a:p>
        </p:txBody>
      </p:sp>
      <p:sp>
        <p:nvSpPr>
          <p:cNvPr id="33" name="CuadroTexto 15"/>
          <p:cNvSpPr txBox="1">
            <a:spLocks noChangeArrowheads="1"/>
          </p:cNvSpPr>
          <p:nvPr/>
        </p:nvSpPr>
        <p:spPr bwMode="auto">
          <a:xfrm>
            <a:off x="9190468" y="5784622"/>
            <a:ext cx="30015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s-CO" altLang="es-CO" dirty="0" smtClean="0"/>
              <a:t>Ciudadanos beneficiados: </a:t>
            </a:r>
          </a:p>
          <a:p>
            <a:pPr algn="ctr"/>
            <a:r>
              <a:rPr lang="es-CO" altLang="es-CO" dirty="0" smtClean="0"/>
              <a:t>2.500.00 </a:t>
            </a:r>
            <a:endParaRPr lang="es-CO" altLang="es-CO" dirty="0"/>
          </a:p>
        </p:txBody>
      </p:sp>
      <p:pic>
        <p:nvPicPr>
          <p:cNvPr id="35" name="Imagen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30063" y="3733421"/>
            <a:ext cx="1121013" cy="10635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28826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524001" y="235125"/>
            <a:ext cx="75111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dirty="0">
                <a:solidFill>
                  <a:schemeClr val="bg1"/>
                </a:solidFill>
              </a:rPr>
              <a:t>1. Calendario general</a:t>
            </a:r>
            <a:endParaRPr lang="es-CO" sz="32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28658"/>
            <a:ext cx="12183752" cy="1231816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4636169" y="338273"/>
            <a:ext cx="7443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s-CO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RUTA DE ILUMINACIÓN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/>
          <a:srcRect b="12139"/>
          <a:stretch/>
        </p:blipFill>
        <p:spPr>
          <a:xfrm>
            <a:off x="592414" y="1570089"/>
            <a:ext cx="10511015" cy="442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46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oogle Shape;329;p41"/>
          <p:cNvGrpSpPr/>
          <p:nvPr/>
        </p:nvGrpSpPr>
        <p:grpSpPr>
          <a:xfrm>
            <a:off x="2709709" y="1732695"/>
            <a:ext cx="7071775" cy="4200988"/>
            <a:chOff x="1607508" y="931550"/>
            <a:chExt cx="5971165" cy="3616344"/>
          </a:xfrm>
        </p:grpSpPr>
        <p:grpSp>
          <p:nvGrpSpPr>
            <p:cNvPr id="39" name="Google Shape;330;p41"/>
            <p:cNvGrpSpPr/>
            <p:nvPr/>
          </p:nvGrpSpPr>
          <p:grpSpPr>
            <a:xfrm>
              <a:off x="1607508" y="931550"/>
              <a:ext cx="5971165" cy="3616344"/>
              <a:chOff x="1607508" y="931550"/>
              <a:chExt cx="5971165" cy="3616344"/>
            </a:xfrm>
          </p:grpSpPr>
          <p:grpSp>
            <p:nvGrpSpPr>
              <p:cNvPr id="57" name="Google Shape;331;p41"/>
              <p:cNvGrpSpPr/>
              <p:nvPr/>
            </p:nvGrpSpPr>
            <p:grpSpPr>
              <a:xfrm>
                <a:off x="1607508" y="931550"/>
                <a:ext cx="5971165" cy="3616344"/>
                <a:chOff x="1455108" y="931550"/>
                <a:chExt cx="5971165" cy="3616344"/>
              </a:xfrm>
            </p:grpSpPr>
            <p:grpSp>
              <p:nvGrpSpPr>
                <p:cNvPr id="61" name="Google Shape;332;p41"/>
                <p:cNvGrpSpPr/>
                <p:nvPr/>
              </p:nvGrpSpPr>
              <p:grpSpPr>
                <a:xfrm>
                  <a:off x="1455108" y="931550"/>
                  <a:ext cx="5930270" cy="3616344"/>
                  <a:chOff x="914400" y="0"/>
                  <a:chExt cx="11280712" cy="6853030"/>
                </a:xfrm>
              </p:grpSpPr>
              <p:pic>
                <p:nvPicPr>
                  <p:cNvPr id="102" name="Google Shape;333;p41" descr="Imagen que contiene texto, mapa&#10;&#10;Descripción generada automáticamente"/>
                  <p:cNvPicPr preferRelativeResize="0"/>
                  <p:nvPr/>
                </p:nvPicPr>
                <p:blipFill rotWithShape="1">
                  <a:blip r:embed="rId3">
                    <a:alphaModFix/>
                  </a:blip>
                  <a:srcRect/>
                  <a:stretch/>
                </p:blipFill>
                <p:spPr>
                  <a:xfrm>
                    <a:off x="914400" y="0"/>
                    <a:ext cx="11280712" cy="6853030"/>
                  </a:xfrm>
                  <a:prstGeom prst="rect">
                    <a:avLst/>
                  </a:prstGeom>
                  <a:solidFill>
                    <a:srgbClr val="00B050"/>
                  </a:solidFill>
                  <a:ln>
                    <a:noFill/>
                  </a:ln>
                </p:spPr>
              </p:pic>
              <p:sp>
                <p:nvSpPr>
                  <p:cNvPr id="103" name="Google Shape;334;p41"/>
                  <p:cNvSpPr/>
                  <p:nvPr/>
                </p:nvSpPr>
                <p:spPr>
                  <a:xfrm>
                    <a:off x="1510781" y="2043209"/>
                    <a:ext cx="621300" cy="4497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45733" tIns="22867" rIns="45733" bIns="22867" anchor="ctr" anchorCtr="0">
                    <a:noAutofit/>
                  </a:bodyPr>
                  <a:lstStyle/>
                  <a:p>
                    <a:pPr algn="ctr"/>
                    <a:endParaRPr sz="1467">
                      <a:solidFill>
                        <a:schemeClr val="lt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62" name="Google Shape;335;p41"/>
                <p:cNvSpPr/>
                <p:nvPr/>
              </p:nvSpPr>
              <p:spPr>
                <a:xfrm>
                  <a:off x="4327512" y="1708270"/>
                  <a:ext cx="2979420" cy="12277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43095" h="4633125" extrusionOk="0">
                      <a:moveTo>
                        <a:pt x="11243095" y="3736142"/>
                      </a:moveTo>
                      <a:lnTo>
                        <a:pt x="11068923" y="3788394"/>
                      </a:lnTo>
                      <a:lnTo>
                        <a:pt x="10851209" y="3866771"/>
                      </a:lnTo>
                      <a:lnTo>
                        <a:pt x="10764123" y="3892897"/>
                      </a:lnTo>
                      <a:lnTo>
                        <a:pt x="10563826" y="3979982"/>
                      </a:lnTo>
                      <a:lnTo>
                        <a:pt x="10433198" y="3971274"/>
                      </a:lnTo>
                      <a:lnTo>
                        <a:pt x="10102272" y="4067068"/>
                      </a:lnTo>
                      <a:lnTo>
                        <a:pt x="9962935" y="4058359"/>
                      </a:lnTo>
                      <a:lnTo>
                        <a:pt x="9875849" y="4145445"/>
                      </a:lnTo>
                      <a:lnTo>
                        <a:pt x="9858432" y="4180279"/>
                      </a:lnTo>
                      <a:lnTo>
                        <a:pt x="9762638" y="4258657"/>
                      </a:lnTo>
                      <a:lnTo>
                        <a:pt x="9562341" y="4267365"/>
                      </a:lnTo>
                      <a:lnTo>
                        <a:pt x="9518798" y="4258657"/>
                      </a:lnTo>
                      <a:lnTo>
                        <a:pt x="9449129" y="4197697"/>
                      </a:lnTo>
                      <a:lnTo>
                        <a:pt x="9405586" y="4188988"/>
                      </a:lnTo>
                      <a:lnTo>
                        <a:pt x="9327209" y="4232531"/>
                      </a:lnTo>
                      <a:lnTo>
                        <a:pt x="9231415" y="4197697"/>
                      </a:lnTo>
                      <a:lnTo>
                        <a:pt x="9039826" y="4223822"/>
                      </a:lnTo>
                      <a:lnTo>
                        <a:pt x="8735026" y="4241239"/>
                      </a:lnTo>
                      <a:lnTo>
                        <a:pt x="8421518" y="4267365"/>
                      </a:lnTo>
                      <a:lnTo>
                        <a:pt x="8108009" y="4267365"/>
                      </a:lnTo>
                      <a:lnTo>
                        <a:pt x="7925129" y="4284782"/>
                      </a:lnTo>
                      <a:lnTo>
                        <a:pt x="7777083" y="4284782"/>
                      </a:lnTo>
                      <a:lnTo>
                        <a:pt x="7655163" y="4354451"/>
                      </a:lnTo>
                      <a:lnTo>
                        <a:pt x="7585495" y="4432828"/>
                      </a:lnTo>
                      <a:lnTo>
                        <a:pt x="7463575" y="4485079"/>
                      </a:lnTo>
                      <a:lnTo>
                        <a:pt x="7280695" y="4546039"/>
                      </a:lnTo>
                      <a:lnTo>
                        <a:pt x="7193609" y="4572165"/>
                      </a:lnTo>
                      <a:lnTo>
                        <a:pt x="7115232" y="4624417"/>
                      </a:lnTo>
                      <a:lnTo>
                        <a:pt x="7036855" y="4633125"/>
                      </a:lnTo>
                      <a:lnTo>
                        <a:pt x="6914935" y="4572165"/>
                      </a:lnTo>
                      <a:lnTo>
                        <a:pt x="6793015" y="4511205"/>
                      </a:lnTo>
                      <a:lnTo>
                        <a:pt x="6688512" y="4476371"/>
                      </a:lnTo>
                      <a:lnTo>
                        <a:pt x="6584009" y="4441537"/>
                      </a:lnTo>
                      <a:lnTo>
                        <a:pt x="6505632" y="4415411"/>
                      </a:lnTo>
                      <a:lnTo>
                        <a:pt x="6462089" y="4354451"/>
                      </a:lnTo>
                      <a:lnTo>
                        <a:pt x="6435963" y="4223822"/>
                      </a:lnTo>
                      <a:lnTo>
                        <a:pt x="6409838" y="4084485"/>
                      </a:lnTo>
                      <a:lnTo>
                        <a:pt x="6383712" y="3858062"/>
                      </a:lnTo>
                      <a:lnTo>
                        <a:pt x="6331461" y="3657765"/>
                      </a:lnTo>
                      <a:lnTo>
                        <a:pt x="6279209" y="3492302"/>
                      </a:lnTo>
                      <a:lnTo>
                        <a:pt x="6183415" y="3204919"/>
                      </a:lnTo>
                      <a:lnTo>
                        <a:pt x="6122455" y="3065582"/>
                      </a:lnTo>
                      <a:lnTo>
                        <a:pt x="6061495" y="2952371"/>
                      </a:lnTo>
                      <a:lnTo>
                        <a:pt x="5948283" y="2743365"/>
                      </a:lnTo>
                      <a:lnTo>
                        <a:pt x="5861198" y="2638862"/>
                      </a:lnTo>
                      <a:lnTo>
                        <a:pt x="5817655" y="2508234"/>
                      </a:lnTo>
                      <a:lnTo>
                        <a:pt x="5765403" y="2395022"/>
                      </a:lnTo>
                      <a:lnTo>
                        <a:pt x="5626066" y="2264394"/>
                      </a:lnTo>
                      <a:lnTo>
                        <a:pt x="5417061" y="2107639"/>
                      </a:lnTo>
                      <a:lnTo>
                        <a:pt x="5338683" y="2029262"/>
                      </a:lnTo>
                      <a:lnTo>
                        <a:pt x="5225472" y="1907342"/>
                      </a:lnTo>
                      <a:lnTo>
                        <a:pt x="5077426" y="1794131"/>
                      </a:lnTo>
                      <a:lnTo>
                        <a:pt x="4938089" y="1663502"/>
                      </a:lnTo>
                      <a:lnTo>
                        <a:pt x="4607163" y="1419662"/>
                      </a:lnTo>
                      <a:lnTo>
                        <a:pt x="4459118" y="1323868"/>
                      </a:lnTo>
                      <a:lnTo>
                        <a:pt x="4119483" y="1088737"/>
                      </a:lnTo>
                      <a:lnTo>
                        <a:pt x="3823392" y="914565"/>
                      </a:lnTo>
                      <a:lnTo>
                        <a:pt x="3596969" y="810062"/>
                      </a:lnTo>
                      <a:lnTo>
                        <a:pt x="3405381" y="731685"/>
                      </a:lnTo>
                      <a:lnTo>
                        <a:pt x="3283461" y="635891"/>
                      </a:lnTo>
                      <a:lnTo>
                        <a:pt x="3039621" y="566222"/>
                      </a:lnTo>
                      <a:lnTo>
                        <a:pt x="2369061" y="453011"/>
                      </a:lnTo>
                      <a:lnTo>
                        <a:pt x="1715918" y="357217"/>
                      </a:lnTo>
                      <a:lnTo>
                        <a:pt x="1315323" y="278839"/>
                      </a:lnTo>
                      <a:lnTo>
                        <a:pt x="1062775" y="244005"/>
                      </a:lnTo>
                      <a:lnTo>
                        <a:pt x="862478" y="200462"/>
                      </a:lnTo>
                      <a:lnTo>
                        <a:pt x="705723" y="1046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8100" cap="flat" cmpd="sng">
                  <a:solidFill>
                    <a:srgbClr val="00A2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" name="Google Shape;336;p41"/>
                <p:cNvSpPr/>
                <p:nvPr/>
              </p:nvSpPr>
              <p:spPr>
                <a:xfrm>
                  <a:off x="2579953" y="1782811"/>
                  <a:ext cx="4846320" cy="1511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88000" h="5702300" extrusionOk="0">
                      <a:moveTo>
                        <a:pt x="18288000" y="2882900"/>
                      </a:moveTo>
                      <a:lnTo>
                        <a:pt x="18135600" y="2781300"/>
                      </a:lnTo>
                      <a:lnTo>
                        <a:pt x="17970500" y="2806700"/>
                      </a:lnTo>
                      <a:lnTo>
                        <a:pt x="17957800" y="2946400"/>
                      </a:lnTo>
                      <a:lnTo>
                        <a:pt x="17983200" y="3200400"/>
                      </a:lnTo>
                      <a:lnTo>
                        <a:pt x="17970500" y="3365500"/>
                      </a:lnTo>
                      <a:lnTo>
                        <a:pt x="17907000" y="3454400"/>
                      </a:lnTo>
                      <a:lnTo>
                        <a:pt x="17780000" y="3644900"/>
                      </a:lnTo>
                      <a:lnTo>
                        <a:pt x="17703800" y="3797300"/>
                      </a:lnTo>
                      <a:lnTo>
                        <a:pt x="17691100" y="3873500"/>
                      </a:lnTo>
                      <a:lnTo>
                        <a:pt x="17691100" y="3937000"/>
                      </a:lnTo>
                      <a:lnTo>
                        <a:pt x="17602200" y="4025900"/>
                      </a:lnTo>
                      <a:lnTo>
                        <a:pt x="17399000" y="4000500"/>
                      </a:lnTo>
                      <a:lnTo>
                        <a:pt x="17043400" y="4025900"/>
                      </a:lnTo>
                      <a:lnTo>
                        <a:pt x="16865600" y="4178300"/>
                      </a:lnTo>
                      <a:lnTo>
                        <a:pt x="16687800" y="4330700"/>
                      </a:lnTo>
                      <a:lnTo>
                        <a:pt x="16484600" y="4368800"/>
                      </a:lnTo>
                      <a:lnTo>
                        <a:pt x="16243300" y="4406900"/>
                      </a:lnTo>
                      <a:lnTo>
                        <a:pt x="16014700" y="4419600"/>
                      </a:lnTo>
                      <a:lnTo>
                        <a:pt x="15900400" y="4457700"/>
                      </a:lnTo>
                      <a:lnTo>
                        <a:pt x="15722600" y="4673600"/>
                      </a:lnTo>
                      <a:lnTo>
                        <a:pt x="15608300" y="4838700"/>
                      </a:lnTo>
                      <a:lnTo>
                        <a:pt x="15430500" y="4914900"/>
                      </a:lnTo>
                      <a:lnTo>
                        <a:pt x="15316200" y="5016500"/>
                      </a:lnTo>
                      <a:lnTo>
                        <a:pt x="15163800" y="5041900"/>
                      </a:lnTo>
                      <a:lnTo>
                        <a:pt x="15062200" y="5080000"/>
                      </a:lnTo>
                      <a:lnTo>
                        <a:pt x="14795500" y="5067300"/>
                      </a:lnTo>
                      <a:lnTo>
                        <a:pt x="14681200" y="5080000"/>
                      </a:lnTo>
                      <a:lnTo>
                        <a:pt x="14401800" y="5194300"/>
                      </a:lnTo>
                      <a:lnTo>
                        <a:pt x="14236700" y="5232400"/>
                      </a:lnTo>
                      <a:lnTo>
                        <a:pt x="13843000" y="5207000"/>
                      </a:lnTo>
                      <a:lnTo>
                        <a:pt x="13639800" y="5194300"/>
                      </a:lnTo>
                      <a:lnTo>
                        <a:pt x="13500100" y="5232400"/>
                      </a:lnTo>
                      <a:lnTo>
                        <a:pt x="13220700" y="5308600"/>
                      </a:lnTo>
                      <a:lnTo>
                        <a:pt x="13042900" y="5372100"/>
                      </a:lnTo>
                      <a:lnTo>
                        <a:pt x="12852400" y="5448300"/>
                      </a:lnTo>
                      <a:lnTo>
                        <a:pt x="12725400" y="5511800"/>
                      </a:lnTo>
                      <a:lnTo>
                        <a:pt x="12623800" y="5537200"/>
                      </a:lnTo>
                      <a:lnTo>
                        <a:pt x="12509500" y="5562600"/>
                      </a:lnTo>
                      <a:lnTo>
                        <a:pt x="12331700" y="5638800"/>
                      </a:lnTo>
                      <a:lnTo>
                        <a:pt x="12115800" y="5702300"/>
                      </a:lnTo>
                      <a:lnTo>
                        <a:pt x="12052300" y="5702300"/>
                      </a:lnTo>
                      <a:lnTo>
                        <a:pt x="11798300" y="5702300"/>
                      </a:lnTo>
                      <a:lnTo>
                        <a:pt x="11658600" y="5702300"/>
                      </a:lnTo>
                      <a:lnTo>
                        <a:pt x="11531600" y="5702300"/>
                      </a:lnTo>
                      <a:lnTo>
                        <a:pt x="11214100" y="5613400"/>
                      </a:lnTo>
                      <a:lnTo>
                        <a:pt x="11049000" y="5524500"/>
                      </a:lnTo>
                      <a:lnTo>
                        <a:pt x="10896600" y="5461000"/>
                      </a:lnTo>
                      <a:lnTo>
                        <a:pt x="10782300" y="5422900"/>
                      </a:lnTo>
                      <a:lnTo>
                        <a:pt x="10541000" y="5397500"/>
                      </a:lnTo>
                      <a:lnTo>
                        <a:pt x="10172700" y="5346700"/>
                      </a:lnTo>
                      <a:lnTo>
                        <a:pt x="10020300" y="5257800"/>
                      </a:lnTo>
                      <a:lnTo>
                        <a:pt x="9867900" y="5245100"/>
                      </a:lnTo>
                      <a:lnTo>
                        <a:pt x="9537700" y="5207000"/>
                      </a:lnTo>
                      <a:lnTo>
                        <a:pt x="9245600" y="5194300"/>
                      </a:lnTo>
                      <a:lnTo>
                        <a:pt x="8940800" y="5156200"/>
                      </a:lnTo>
                      <a:lnTo>
                        <a:pt x="8623300" y="5054600"/>
                      </a:lnTo>
                      <a:lnTo>
                        <a:pt x="8356600" y="4927600"/>
                      </a:lnTo>
                      <a:lnTo>
                        <a:pt x="8153400" y="4775200"/>
                      </a:lnTo>
                      <a:lnTo>
                        <a:pt x="8051800" y="4635500"/>
                      </a:lnTo>
                      <a:lnTo>
                        <a:pt x="7924800" y="4470400"/>
                      </a:lnTo>
                      <a:lnTo>
                        <a:pt x="7848600" y="4381500"/>
                      </a:lnTo>
                      <a:lnTo>
                        <a:pt x="7581900" y="4140200"/>
                      </a:lnTo>
                      <a:lnTo>
                        <a:pt x="7340600" y="3937000"/>
                      </a:lnTo>
                      <a:lnTo>
                        <a:pt x="6654800" y="3352800"/>
                      </a:lnTo>
                      <a:lnTo>
                        <a:pt x="6553200" y="3263900"/>
                      </a:lnTo>
                      <a:lnTo>
                        <a:pt x="6184900" y="2857500"/>
                      </a:lnTo>
                      <a:lnTo>
                        <a:pt x="6032500" y="2755900"/>
                      </a:lnTo>
                      <a:lnTo>
                        <a:pt x="5613400" y="2476500"/>
                      </a:lnTo>
                      <a:lnTo>
                        <a:pt x="5207000" y="2197100"/>
                      </a:lnTo>
                      <a:lnTo>
                        <a:pt x="4927600" y="1968500"/>
                      </a:lnTo>
                      <a:lnTo>
                        <a:pt x="4787900" y="1879600"/>
                      </a:lnTo>
                      <a:lnTo>
                        <a:pt x="4660900" y="1854200"/>
                      </a:lnTo>
                      <a:lnTo>
                        <a:pt x="4597400" y="1752600"/>
                      </a:lnTo>
                      <a:lnTo>
                        <a:pt x="4559300" y="1625600"/>
                      </a:lnTo>
                      <a:lnTo>
                        <a:pt x="4533900" y="1485900"/>
                      </a:lnTo>
                      <a:lnTo>
                        <a:pt x="4521200" y="1397000"/>
                      </a:lnTo>
                      <a:lnTo>
                        <a:pt x="4470400" y="1231900"/>
                      </a:lnTo>
                      <a:lnTo>
                        <a:pt x="4368800" y="1193800"/>
                      </a:lnTo>
                      <a:lnTo>
                        <a:pt x="4254500" y="1168400"/>
                      </a:lnTo>
                      <a:lnTo>
                        <a:pt x="4178300" y="1117600"/>
                      </a:lnTo>
                      <a:lnTo>
                        <a:pt x="4076700" y="1117600"/>
                      </a:lnTo>
                      <a:lnTo>
                        <a:pt x="4038600" y="1130300"/>
                      </a:lnTo>
                      <a:lnTo>
                        <a:pt x="3911600" y="1168400"/>
                      </a:lnTo>
                      <a:lnTo>
                        <a:pt x="3810000" y="1193800"/>
                      </a:lnTo>
                      <a:lnTo>
                        <a:pt x="3657600" y="1092200"/>
                      </a:lnTo>
                      <a:lnTo>
                        <a:pt x="3467100" y="977900"/>
                      </a:lnTo>
                      <a:lnTo>
                        <a:pt x="3467100" y="977900"/>
                      </a:lnTo>
                      <a:lnTo>
                        <a:pt x="3390900" y="965200"/>
                      </a:lnTo>
                      <a:lnTo>
                        <a:pt x="3200400" y="838200"/>
                      </a:lnTo>
                      <a:lnTo>
                        <a:pt x="3022600" y="774700"/>
                      </a:lnTo>
                      <a:lnTo>
                        <a:pt x="2870200" y="762000"/>
                      </a:lnTo>
                      <a:lnTo>
                        <a:pt x="2755900" y="736600"/>
                      </a:lnTo>
                      <a:lnTo>
                        <a:pt x="2628900" y="622300"/>
                      </a:lnTo>
                      <a:lnTo>
                        <a:pt x="2425700" y="431800"/>
                      </a:lnTo>
                      <a:lnTo>
                        <a:pt x="2146300" y="254000"/>
                      </a:lnTo>
                      <a:lnTo>
                        <a:pt x="1943100" y="165100"/>
                      </a:lnTo>
                      <a:lnTo>
                        <a:pt x="1612900" y="76200"/>
                      </a:lnTo>
                      <a:lnTo>
                        <a:pt x="1295400" y="25400"/>
                      </a:lnTo>
                      <a:lnTo>
                        <a:pt x="1003300" y="0"/>
                      </a:lnTo>
                      <a:lnTo>
                        <a:pt x="711200" y="12700"/>
                      </a:lnTo>
                      <a:lnTo>
                        <a:pt x="342900" y="63500"/>
                      </a:lnTo>
                      <a:lnTo>
                        <a:pt x="190500" y="88900"/>
                      </a:lnTo>
                      <a:lnTo>
                        <a:pt x="88900" y="114300"/>
                      </a:lnTo>
                      <a:lnTo>
                        <a:pt x="38100" y="114300"/>
                      </a:lnTo>
                      <a:lnTo>
                        <a:pt x="0" y="76200"/>
                      </a:lnTo>
                    </a:path>
                  </a:pathLst>
                </a:custGeom>
                <a:noFill/>
                <a:ln w="38100" cap="flat" cmpd="sng">
                  <a:solidFill>
                    <a:srgbClr val="F91F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pic>
              <p:nvPicPr>
                <p:cNvPr id="64" name="Google Shape;337;p41" descr="Imagen que contiene texto, mapa&#10;&#10;Descripción generada automáticamente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l="5043" t="31726" r="89102" b="63379"/>
                <a:stretch/>
              </p:blipFill>
              <p:spPr>
                <a:xfrm>
                  <a:off x="2376591" y="4168105"/>
                  <a:ext cx="347144" cy="176955"/>
                </a:xfrm>
                <a:prstGeom prst="rect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</p:pic>
            <p:sp>
              <p:nvSpPr>
                <p:cNvPr id="65" name="Google Shape;338;p41"/>
                <p:cNvSpPr/>
                <p:nvPr/>
              </p:nvSpPr>
              <p:spPr>
                <a:xfrm>
                  <a:off x="2053395" y="986848"/>
                  <a:ext cx="3261170" cy="8809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06300" h="3324225" extrusionOk="0">
                      <a:moveTo>
                        <a:pt x="12306300" y="3324225"/>
                      </a:moveTo>
                      <a:lnTo>
                        <a:pt x="12087225" y="3257550"/>
                      </a:lnTo>
                      <a:lnTo>
                        <a:pt x="12001500" y="3238500"/>
                      </a:lnTo>
                      <a:lnTo>
                        <a:pt x="11887200" y="3171825"/>
                      </a:lnTo>
                      <a:lnTo>
                        <a:pt x="11706225" y="3124200"/>
                      </a:lnTo>
                      <a:lnTo>
                        <a:pt x="11525250" y="3086100"/>
                      </a:lnTo>
                      <a:lnTo>
                        <a:pt x="11372850" y="3048000"/>
                      </a:lnTo>
                      <a:lnTo>
                        <a:pt x="11153775" y="2990850"/>
                      </a:lnTo>
                      <a:lnTo>
                        <a:pt x="11029950" y="2943225"/>
                      </a:lnTo>
                      <a:lnTo>
                        <a:pt x="10877550" y="2943225"/>
                      </a:lnTo>
                      <a:lnTo>
                        <a:pt x="10763250" y="2943225"/>
                      </a:lnTo>
                      <a:lnTo>
                        <a:pt x="10534650" y="2876550"/>
                      </a:lnTo>
                      <a:lnTo>
                        <a:pt x="10344150" y="2819400"/>
                      </a:lnTo>
                      <a:lnTo>
                        <a:pt x="10229850" y="2790825"/>
                      </a:lnTo>
                      <a:lnTo>
                        <a:pt x="10115550" y="2724150"/>
                      </a:lnTo>
                      <a:lnTo>
                        <a:pt x="10010775" y="2657475"/>
                      </a:lnTo>
                      <a:lnTo>
                        <a:pt x="9829800" y="2562225"/>
                      </a:lnTo>
                      <a:lnTo>
                        <a:pt x="9744075" y="2495550"/>
                      </a:lnTo>
                      <a:lnTo>
                        <a:pt x="9553575" y="2390775"/>
                      </a:lnTo>
                      <a:lnTo>
                        <a:pt x="9448800" y="2352675"/>
                      </a:lnTo>
                      <a:lnTo>
                        <a:pt x="9324975" y="2266950"/>
                      </a:lnTo>
                      <a:lnTo>
                        <a:pt x="9182100" y="2171700"/>
                      </a:lnTo>
                      <a:lnTo>
                        <a:pt x="9153525" y="2124075"/>
                      </a:lnTo>
                      <a:lnTo>
                        <a:pt x="9001125" y="2009775"/>
                      </a:lnTo>
                      <a:lnTo>
                        <a:pt x="8953500" y="1952625"/>
                      </a:lnTo>
                      <a:lnTo>
                        <a:pt x="8801100" y="1800225"/>
                      </a:lnTo>
                      <a:lnTo>
                        <a:pt x="8772525" y="1762125"/>
                      </a:lnTo>
                      <a:lnTo>
                        <a:pt x="8639175" y="1666875"/>
                      </a:lnTo>
                      <a:lnTo>
                        <a:pt x="8534400" y="1638300"/>
                      </a:lnTo>
                      <a:lnTo>
                        <a:pt x="8496300" y="1590675"/>
                      </a:lnTo>
                      <a:lnTo>
                        <a:pt x="8429625" y="1524000"/>
                      </a:lnTo>
                      <a:lnTo>
                        <a:pt x="8353425" y="1524000"/>
                      </a:lnTo>
                      <a:lnTo>
                        <a:pt x="8277225" y="1524000"/>
                      </a:lnTo>
                      <a:lnTo>
                        <a:pt x="8172450" y="1476375"/>
                      </a:lnTo>
                      <a:lnTo>
                        <a:pt x="8096250" y="1409700"/>
                      </a:lnTo>
                      <a:lnTo>
                        <a:pt x="8058150" y="1333500"/>
                      </a:lnTo>
                      <a:lnTo>
                        <a:pt x="7962900" y="1295400"/>
                      </a:lnTo>
                      <a:lnTo>
                        <a:pt x="7858125" y="1276350"/>
                      </a:lnTo>
                      <a:lnTo>
                        <a:pt x="7762875" y="1200150"/>
                      </a:lnTo>
                      <a:lnTo>
                        <a:pt x="7734300" y="1152525"/>
                      </a:lnTo>
                      <a:lnTo>
                        <a:pt x="7658100" y="1123950"/>
                      </a:lnTo>
                      <a:lnTo>
                        <a:pt x="7562850" y="1047750"/>
                      </a:lnTo>
                      <a:lnTo>
                        <a:pt x="7439025" y="1000125"/>
                      </a:lnTo>
                      <a:lnTo>
                        <a:pt x="7343775" y="952500"/>
                      </a:lnTo>
                      <a:lnTo>
                        <a:pt x="7191375" y="895350"/>
                      </a:lnTo>
                      <a:lnTo>
                        <a:pt x="7029450" y="847725"/>
                      </a:lnTo>
                      <a:lnTo>
                        <a:pt x="6905625" y="819150"/>
                      </a:lnTo>
                      <a:lnTo>
                        <a:pt x="6810375" y="790575"/>
                      </a:lnTo>
                      <a:lnTo>
                        <a:pt x="6696075" y="762000"/>
                      </a:lnTo>
                      <a:lnTo>
                        <a:pt x="6648450" y="733425"/>
                      </a:lnTo>
                      <a:lnTo>
                        <a:pt x="6562725" y="704850"/>
                      </a:lnTo>
                      <a:lnTo>
                        <a:pt x="6486525" y="666750"/>
                      </a:lnTo>
                      <a:lnTo>
                        <a:pt x="6419850" y="609600"/>
                      </a:lnTo>
                      <a:lnTo>
                        <a:pt x="6391275" y="552450"/>
                      </a:lnTo>
                      <a:lnTo>
                        <a:pt x="6353175" y="485775"/>
                      </a:lnTo>
                      <a:lnTo>
                        <a:pt x="6296025" y="466725"/>
                      </a:lnTo>
                      <a:lnTo>
                        <a:pt x="6181725" y="466725"/>
                      </a:lnTo>
                      <a:lnTo>
                        <a:pt x="6124575" y="457200"/>
                      </a:lnTo>
                      <a:lnTo>
                        <a:pt x="5915025" y="447675"/>
                      </a:lnTo>
                      <a:lnTo>
                        <a:pt x="5762625" y="447675"/>
                      </a:lnTo>
                      <a:lnTo>
                        <a:pt x="5610225" y="457200"/>
                      </a:lnTo>
                      <a:lnTo>
                        <a:pt x="5505450" y="476250"/>
                      </a:lnTo>
                      <a:lnTo>
                        <a:pt x="5410200" y="504825"/>
                      </a:lnTo>
                      <a:lnTo>
                        <a:pt x="5267325" y="485775"/>
                      </a:lnTo>
                      <a:lnTo>
                        <a:pt x="5191125" y="466725"/>
                      </a:lnTo>
                      <a:lnTo>
                        <a:pt x="5038725" y="457200"/>
                      </a:lnTo>
                      <a:lnTo>
                        <a:pt x="4953000" y="390525"/>
                      </a:lnTo>
                      <a:lnTo>
                        <a:pt x="4838700" y="342900"/>
                      </a:lnTo>
                      <a:lnTo>
                        <a:pt x="4743450" y="285750"/>
                      </a:lnTo>
                      <a:lnTo>
                        <a:pt x="4648200" y="285750"/>
                      </a:lnTo>
                      <a:lnTo>
                        <a:pt x="4552950" y="257175"/>
                      </a:lnTo>
                      <a:lnTo>
                        <a:pt x="4457700" y="190500"/>
                      </a:lnTo>
                      <a:lnTo>
                        <a:pt x="4362450" y="171450"/>
                      </a:lnTo>
                      <a:lnTo>
                        <a:pt x="4295775" y="171450"/>
                      </a:lnTo>
                      <a:lnTo>
                        <a:pt x="4162425" y="142875"/>
                      </a:lnTo>
                      <a:lnTo>
                        <a:pt x="4048125" y="123825"/>
                      </a:lnTo>
                      <a:lnTo>
                        <a:pt x="3867150" y="133350"/>
                      </a:lnTo>
                      <a:lnTo>
                        <a:pt x="3771900" y="142875"/>
                      </a:lnTo>
                      <a:lnTo>
                        <a:pt x="3695700" y="85725"/>
                      </a:lnTo>
                      <a:lnTo>
                        <a:pt x="3619500" y="47625"/>
                      </a:lnTo>
                      <a:lnTo>
                        <a:pt x="3457575" y="0"/>
                      </a:lnTo>
                      <a:lnTo>
                        <a:pt x="3381375" y="0"/>
                      </a:lnTo>
                      <a:lnTo>
                        <a:pt x="3248025" y="19050"/>
                      </a:lnTo>
                      <a:lnTo>
                        <a:pt x="3048000" y="19050"/>
                      </a:lnTo>
                      <a:lnTo>
                        <a:pt x="2895600" y="28575"/>
                      </a:lnTo>
                      <a:lnTo>
                        <a:pt x="2800350" y="85725"/>
                      </a:lnTo>
                      <a:lnTo>
                        <a:pt x="2628900" y="142875"/>
                      </a:lnTo>
                      <a:lnTo>
                        <a:pt x="2466975" y="152400"/>
                      </a:lnTo>
                      <a:lnTo>
                        <a:pt x="2276475" y="180975"/>
                      </a:lnTo>
                      <a:lnTo>
                        <a:pt x="2114550" y="238125"/>
                      </a:lnTo>
                      <a:lnTo>
                        <a:pt x="2028825" y="295275"/>
                      </a:lnTo>
                      <a:lnTo>
                        <a:pt x="1857375" y="295275"/>
                      </a:lnTo>
                      <a:lnTo>
                        <a:pt x="1714500" y="352425"/>
                      </a:lnTo>
                      <a:lnTo>
                        <a:pt x="1524000" y="361950"/>
                      </a:lnTo>
                      <a:lnTo>
                        <a:pt x="1352550" y="352425"/>
                      </a:lnTo>
                      <a:lnTo>
                        <a:pt x="1238250" y="352425"/>
                      </a:lnTo>
                      <a:lnTo>
                        <a:pt x="1057275" y="314325"/>
                      </a:lnTo>
                      <a:lnTo>
                        <a:pt x="942975" y="276225"/>
                      </a:lnTo>
                      <a:lnTo>
                        <a:pt x="781050" y="276225"/>
                      </a:lnTo>
                      <a:lnTo>
                        <a:pt x="571500" y="333375"/>
                      </a:lnTo>
                      <a:lnTo>
                        <a:pt x="381000" y="381000"/>
                      </a:lnTo>
                      <a:lnTo>
                        <a:pt x="304800" y="400050"/>
                      </a:lnTo>
                      <a:lnTo>
                        <a:pt x="142875" y="409575"/>
                      </a:lnTo>
                      <a:lnTo>
                        <a:pt x="0" y="428625"/>
                      </a:lnTo>
                    </a:path>
                  </a:pathLst>
                </a:custGeom>
                <a:noFill/>
                <a:ln w="38100" cap="flat" cmpd="sng">
                  <a:solidFill>
                    <a:srgbClr val="20419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" name="Google Shape;339;p41"/>
                <p:cNvSpPr/>
                <p:nvPr/>
              </p:nvSpPr>
              <p:spPr>
                <a:xfrm>
                  <a:off x="4048832" y="1587164"/>
                  <a:ext cx="1559052" cy="9875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3215" h="3726611" extrusionOk="0">
                      <a:moveTo>
                        <a:pt x="0" y="0"/>
                      </a:moveTo>
                      <a:lnTo>
                        <a:pt x="207034" y="336430"/>
                      </a:lnTo>
                      <a:lnTo>
                        <a:pt x="362309" y="612475"/>
                      </a:lnTo>
                      <a:lnTo>
                        <a:pt x="500332" y="836762"/>
                      </a:lnTo>
                      <a:lnTo>
                        <a:pt x="621102" y="1035169"/>
                      </a:lnTo>
                      <a:lnTo>
                        <a:pt x="810883" y="1190445"/>
                      </a:lnTo>
                      <a:lnTo>
                        <a:pt x="1026543" y="1371600"/>
                      </a:lnTo>
                      <a:lnTo>
                        <a:pt x="1224951" y="1526875"/>
                      </a:lnTo>
                      <a:lnTo>
                        <a:pt x="1475117" y="1604513"/>
                      </a:lnTo>
                      <a:lnTo>
                        <a:pt x="1682151" y="1639018"/>
                      </a:lnTo>
                      <a:lnTo>
                        <a:pt x="1992702" y="1673524"/>
                      </a:lnTo>
                      <a:lnTo>
                        <a:pt x="2355011" y="1699403"/>
                      </a:lnTo>
                      <a:lnTo>
                        <a:pt x="2648309" y="1708030"/>
                      </a:lnTo>
                      <a:lnTo>
                        <a:pt x="2924355" y="1742535"/>
                      </a:lnTo>
                      <a:lnTo>
                        <a:pt x="3217653" y="1759788"/>
                      </a:lnTo>
                      <a:lnTo>
                        <a:pt x="3579962" y="1777041"/>
                      </a:lnTo>
                      <a:lnTo>
                        <a:pt x="3743864" y="1828800"/>
                      </a:lnTo>
                      <a:lnTo>
                        <a:pt x="3881887" y="1906437"/>
                      </a:lnTo>
                      <a:lnTo>
                        <a:pt x="4028536" y="2001328"/>
                      </a:lnTo>
                      <a:lnTo>
                        <a:pt x="4226943" y="2208362"/>
                      </a:lnTo>
                      <a:lnTo>
                        <a:pt x="4433977" y="2346384"/>
                      </a:lnTo>
                      <a:lnTo>
                        <a:pt x="4796287" y="2665562"/>
                      </a:lnTo>
                      <a:lnTo>
                        <a:pt x="5357004" y="3105509"/>
                      </a:lnTo>
                      <a:lnTo>
                        <a:pt x="5555411" y="3278037"/>
                      </a:lnTo>
                      <a:lnTo>
                        <a:pt x="5702060" y="3450566"/>
                      </a:lnTo>
                      <a:lnTo>
                        <a:pt x="5796951" y="3579962"/>
                      </a:lnTo>
                      <a:lnTo>
                        <a:pt x="5883215" y="3726611"/>
                      </a:lnTo>
                    </a:path>
                  </a:pathLst>
                </a:custGeom>
                <a:noFill/>
                <a:ln w="38100" cap="flat" cmpd="sng">
                  <a:solidFill>
                    <a:srgbClr val="A31A84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" name="Google Shape;340;p41"/>
                <p:cNvSpPr/>
                <p:nvPr/>
              </p:nvSpPr>
              <p:spPr>
                <a:xfrm>
                  <a:off x="3889249" y="1792711"/>
                  <a:ext cx="1787358" cy="13649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44748" h="5150841" extrusionOk="0">
                      <a:moveTo>
                        <a:pt x="6744748" y="5150841"/>
                      </a:moveTo>
                      <a:lnTo>
                        <a:pt x="6509857" y="5016617"/>
                      </a:lnTo>
                      <a:lnTo>
                        <a:pt x="6333688" y="4882393"/>
                      </a:lnTo>
                      <a:lnTo>
                        <a:pt x="6216242" y="4815281"/>
                      </a:lnTo>
                      <a:lnTo>
                        <a:pt x="6006517" y="4689446"/>
                      </a:lnTo>
                      <a:lnTo>
                        <a:pt x="5855515" y="4572000"/>
                      </a:lnTo>
                      <a:lnTo>
                        <a:pt x="5704514" y="4496500"/>
                      </a:lnTo>
                      <a:lnTo>
                        <a:pt x="5503178" y="4437777"/>
                      </a:lnTo>
                      <a:lnTo>
                        <a:pt x="5318620" y="4379054"/>
                      </a:lnTo>
                      <a:lnTo>
                        <a:pt x="5142451" y="4303553"/>
                      </a:lnTo>
                      <a:lnTo>
                        <a:pt x="4966282" y="4269997"/>
                      </a:lnTo>
                      <a:lnTo>
                        <a:pt x="4748169" y="4211274"/>
                      </a:lnTo>
                      <a:lnTo>
                        <a:pt x="4613945" y="4152551"/>
                      </a:lnTo>
                      <a:lnTo>
                        <a:pt x="4404220" y="4043494"/>
                      </a:lnTo>
                      <a:lnTo>
                        <a:pt x="4303552" y="3993160"/>
                      </a:lnTo>
                      <a:lnTo>
                        <a:pt x="4093827" y="3934437"/>
                      </a:lnTo>
                      <a:lnTo>
                        <a:pt x="3959604" y="3867325"/>
                      </a:lnTo>
                      <a:lnTo>
                        <a:pt x="3825380" y="3808602"/>
                      </a:lnTo>
                      <a:lnTo>
                        <a:pt x="3716323" y="3733101"/>
                      </a:lnTo>
                      <a:lnTo>
                        <a:pt x="3556932" y="3548544"/>
                      </a:lnTo>
                      <a:lnTo>
                        <a:pt x="3389152" y="3372375"/>
                      </a:lnTo>
                      <a:lnTo>
                        <a:pt x="3179427" y="3196206"/>
                      </a:lnTo>
                      <a:lnTo>
                        <a:pt x="3011648" y="3020037"/>
                      </a:lnTo>
                      <a:lnTo>
                        <a:pt x="2768367" y="2801923"/>
                      </a:lnTo>
                      <a:lnTo>
                        <a:pt x="2583809" y="2701255"/>
                      </a:lnTo>
                      <a:lnTo>
                        <a:pt x="2323750" y="2525087"/>
                      </a:lnTo>
                      <a:lnTo>
                        <a:pt x="1971413" y="2231472"/>
                      </a:lnTo>
                      <a:lnTo>
                        <a:pt x="1669409" y="1963024"/>
                      </a:lnTo>
                      <a:lnTo>
                        <a:pt x="1384183" y="1761689"/>
                      </a:lnTo>
                      <a:lnTo>
                        <a:pt x="1233182" y="1644243"/>
                      </a:lnTo>
                      <a:lnTo>
                        <a:pt x="989901" y="1493241"/>
                      </a:lnTo>
                      <a:lnTo>
                        <a:pt x="864066" y="1442907"/>
                      </a:lnTo>
                      <a:lnTo>
                        <a:pt x="755009" y="1342239"/>
                      </a:lnTo>
                      <a:lnTo>
                        <a:pt x="604007" y="1166070"/>
                      </a:lnTo>
                      <a:lnTo>
                        <a:pt x="444616" y="973123"/>
                      </a:lnTo>
                      <a:lnTo>
                        <a:pt x="310393" y="830511"/>
                      </a:lnTo>
                      <a:lnTo>
                        <a:pt x="159391" y="687898"/>
                      </a:lnTo>
                      <a:lnTo>
                        <a:pt x="67112" y="511729"/>
                      </a:lnTo>
                      <a:lnTo>
                        <a:pt x="16778" y="411061"/>
                      </a:lnTo>
                      <a:lnTo>
                        <a:pt x="0" y="260059"/>
                      </a:lnTo>
                      <a:lnTo>
                        <a:pt x="33556" y="33556"/>
                      </a:lnTo>
                      <a:lnTo>
                        <a:pt x="50334" y="0"/>
                      </a:lnTo>
                    </a:path>
                  </a:pathLst>
                </a:custGeom>
                <a:noFill/>
                <a:ln w="38100" cap="flat" cmpd="sng">
                  <a:solidFill>
                    <a:srgbClr val="C0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" name="Google Shape;341;p41"/>
                <p:cNvSpPr/>
                <p:nvPr/>
              </p:nvSpPr>
              <p:spPr>
                <a:xfrm>
                  <a:off x="4806596" y="2052509"/>
                  <a:ext cx="317285" cy="14340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7301" h="5411584" extrusionOk="0">
                      <a:moveTo>
                        <a:pt x="0" y="5411584"/>
                      </a:moveTo>
                      <a:lnTo>
                        <a:pt x="157941" y="5336770"/>
                      </a:lnTo>
                      <a:lnTo>
                        <a:pt x="332509" y="5245330"/>
                      </a:lnTo>
                      <a:lnTo>
                        <a:pt x="598516" y="4937759"/>
                      </a:lnTo>
                      <a:lnTo>
                        <a:pt x="665018" y="4846319"/>
                      </a:lnTo>
                      <a:lnTo>
                        <a:pt x="681643" y="4663439"/>
                      </a:lnTo>
                      <a:lnTo>
                        <a:pt x="731520" y="4172988"/>
                      </a:lnTo>
                      <a:lnTo>
                        <a:pt x="839585" y="3042457"/>
                      </a:lnTo>
                      <a:lnTo>
                        <a:pt x="889461" y="2452253"/>
                      </a:lnTo>
                      <a:lnTo>
                        <a:pt x="947651" y="2011679"/>
                      </a:lnTo>
                      <a:lnTo>
                        <a:pt x="1014152" y="1271846"/>
                      </a:lnTo>
                      <a:lnTo>
                        <a:pt x="1064029" y="831271"/>
                      </a:lnTo>
                      <a:lnTo>
                        <a:pt x="1105592" y="515388"/>
                      </a:lnTo>
                      <a:cubicBezTo>
                        <a:pt x="1112519" y="465512"/>
                        <a:pt x="1130530" y="229292"/>
                        <a:pt x="1130530" y="232755"/>
                      </a:cubicBezTo>
                      <a:cubicBezTo>
                        <a:pt x="1130530" y="182879"/>
                        <a:pt x="1202227" y="3463"/>
                        <a:pt x="1197032" y="0"/>
                      </a:cubicBezTo>
                    </a:path>
                  </a:pathLst>
                </a:custGeom>
                <a:noFill/>
                <a:ln w="38100" cap="flat" cmpd="sng">
                  <a:solidFill>
                    <a:srgbClr val="01AAA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" name="Google Shape;342;p41"/>
                <p:cNvSpPr/>
                <p:nvPr/>
              </p:nvSpPr>
              <p:spPr>
                <a:xfrm>
                  <a:off x="1676626" y="1263341"/>
                  <a:ext cx="2663583" cy="442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51256" h="1671638" extrusionOk="0">
                      <a:moveTo>
                        <a:pt x="10051256" y="1671638"/>
                      </a:moveTo>
                      <a:lnTo>
                        <a:pt x="9158287" y="1528763"/>
                      </a:lnTo>
                      <a:lnTo>
                        <a:pt x="5372100" y="885825"/>
                      </a:lnTo>
                      <a:lnTo>
                        <a:pt x="4186237" y="692944"/>
                      </a:lnTo>
                      <a:lnTo>
                        <a:pt x="4021931" y="671513"/>
                      </a:lnTo>
                      <a:lnTo>
                        <a:pt x="3121818" y="507206"/>
                      </a:lnTo>
                      <a:lnTo>
                        <a:pt x="2586037" y="421481"/>
                      </a:lnTo>
                      <a:lnTo>
                        <a:pt x="1635918" y="264319"/>
                      </a:lnTo>
                      <a:lnTo>
                        <a:pt x="864393" y="13573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8100" cap="flat" cmpd="sng">
                  <a:solidFill>
                    <a:srgbClr val="7B67A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" name="Google Shape;343;p41"/>
                <p:cNvSpPr/>
                <p:nvPr/>
              </p:nvSpPr>
              <p:spPr>
                <a:xfrm>
                  <a:off x="5590877" y="2564982"/>
                  <a:ext cx="106513" cy="14512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934" h="5476351" extrusionOk="0">
                      <a:moveTo>
                        <a:pt x="0" y="0"/>
                      </a:moveTo>
                      <a:lnTo>
                        <a:pt x="90435" y="130628"/>
                      </a:lnTo>
                      <a:lnTo>
                        <a:pt x="80386" y="221063"/>
                      </a:lnTo>
                      <a:lnTo>
                        <a:pt x="190918" y="442127"/>
                      </a:lnTo>
                      <a:lnTo>
                        <a:pt x="261257" y="683288"/>
                      </a:lnTo>
                      <a:lnTo>
                        <a:pt x="291402" y="823964"/>
                      </a:lnTo>
                      <a:lnTo>
                        <a:pt x="341644" y="1075173"/>
                      </a:lnTo>
                      <a:lnTo>
                        <a:pt x="371789" y="1336430"/>
                      </a:lnTo>
                      <a:lnTo>
                        <a:pt x="391885" y="1416817"/>
                      </a:lnTo>
                      <a:lnTo>
                        <a:pt x="391885" y="1527349"/>
                      </a:lnTo>
                      <a:lnTo>
                        <a:pt x="401934" y="1607736"/>
                      </a:lnTo>
                      <a:lnTo>
                        <a:pt x="341644" y="1768510"/>
                      </a:lnTo>
                      <a:lnTo>
                        <a:pt x="311499" y="1979525"/>
                      </a:lnTo>
                      <a:lnTo>
                        <a:pt x="301450" y="2120202"/>
                      </a:lnTo>
                      <a:lnTo>
                        <a:pt x="251208" y="2291024"/>
                      </a:lnTo>
                      <a:lnTo>
                        <a:pt x="241160" y="2381459"/>
                      </a:lnTo>
                      <a:lnTo>
                        <a:pt x="221063" y="2502039"/>
                      </a:lnTo>
                      <a:lnTo>
                        <a:pt x="241160" y="2662813"/>
                      </a:lnTo>
                      <a:lnTo>
                        <a:pt x="261257" y="2783393"/>
                      </a:lnTo>
                      <a:lnTo>
                        <a:pt x="271305" y="2843683"/>
                      </a:lnTo>
                      <a:lnTo>
                        <a:pt x="241160" y="2984360"/>
                      </a:lnTo>
                      <a:lnTo>
                        <a:pt x="241160" y="3074795"/>
                      </a:lnTo>
                      <a:lnTo>
                        <a:pt x="200967" y="3235569"/>
                      </a:lnTo>
                      <a:lnTo>
                        <a:pt x="180870" y="3305907"/>
                      </a:lnTo>
                      <a:lnTo>
                        <a:pt x="180870" y="3557116"/>
                      </a:lnTo>
                      <a:lnTo>
                        <a:pt x="180870" y="3838470"/>
                      </a:lnTo>
                      <a:lnTo>
                        <a:pt x="190918" y="4039437"/>
                      </a:lnTo>
                      <a:lnTo>
                        <a:pt x="180870" y="4200211"/>
                      </a:lnTo>
                      <a:lnTo>
                        <a:pt x="170822" y="4431323"/>
                      </a:lnTo>
                      <a:lnTo>
                        <a:pt x="140677" y="4612193"/>
                      </a:lnTo>
                      <a:lnTo>
                        <a:pt x="110532" y="4823208"/>
                      </a:lnTo>
                      <a:lnTo>
                        <a:pt x="100483" y="4943789"/>
                      </a:lnTo>
                      <a:lnTo>
                        <a:pt x="100483" y="5014127"/>
                      </a:lnTo>
                      <a:lnTo>
                        <a:pt x="90435" y="5144756"/>
                      </a:lnTo>
                      <a:lnTo>
                        <a:pt x="110532" y="5335674"/>
                      </a:lnTo>
                      <a:lnTo>
                        <a:pt x="130628" y="5436158"/>
                      </a:lnTo>
                      <a:lnTo>
                        <a:pt x="140677" y="5476351"/>
                      </a:lnTo>
                    </a:path>
                  </a:pathLst>
                </a:custGeom>
                <a:noFill/>
                <a:ln w="38100" cap="flat" cmpd="sng">
                  <a:solidFill>
                    <a:srgbClr val="FDBB2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" name="Google Shape;344;p41"/>
                <p:cNvSpPr/>
                <p:nvPr/>
              </p:nvSpPr>
              <p:spPr>
                <a:xfrm>
                  <a:off x="5207579" y="2160119"/>
                  <a:ext cx="940356" cy="16805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8514" h="6341798" extrusionOk="0">
                      <a:moveTo>
                        <a:pt x="3519017" y="0"/>
                      </a:moveTo>
                      <a:lnTo>
                        <a:pt x="3548514" y="88491"/>
                      </a:lnTo>
                      <a:lnTo>
                        <a:pt x="3479688" y="206478"/>
                      </a:lnTo>
                      <a:lnTo>
                        <a:pt x="3381365" y="349045"/>
                      </a:lnTo>
                      <a:lnTo>
                        <a:pt x="3312540" y="452284"/>
                      </a:lnTo>
                      <a:lnTo>
                        <a:pt x="3233882" y="511278"/>
                      </a:lnTo>
                      <a:lnTo>
                        <a:pt x="3165056" y="585020"/>
                      </a:lnTo>
                      <a:lnTo>
                        <a:pt x="3056901" y="673510"/>
                      </a:lnTo>
                      <a:lnTo>
                        <a:pt x="2997907" y="776749"/>
                      </a:lnTo>
                      <a:lnTo>
                        <a:pt x="2914333" y="879987"/>
                      </a:lnTo>
                      <a:lnTo>
                        <a:pt x="2845507" y="1007807"/>
                      </a:lnTo>
                      <a:lnTo>
                        <a:pt x="2776682" y="1081549"/>
                      </a:lnTo>
                      <a:lnTo>
                        <a:pt x="2688191" y="1219200"/>
                      </a:lnTo>
                      <a:lnTo>
                        <a:pt x="2570204" y="1332271"/>
                      </a:lnTo>
                      <a:lnTo>
                        <a:pt x="2442385" y="1440426"/>
                      </a:lnTo>
                      <a:lnTo>
                        <a:pt x="2334230" y="1533832"/>
                      </a:lnTo>
                      <a:lnTo>
                        <a:pt x="2196578" y="1622323"/>
                      </a:lnTo>
                      <a:lnTo>
                        <a:pt x="2083507" y="1705897"/>
                      </a:lnTo>
                      <a:lnTo>
                        <a:pt x="1955688" y="1804220"/>
                      </a:lnTo>
                      <a:lnTo>
                        <a:pt x="1852449" y="1873045"/>
                      </a:lnTo>
                      <a:lnTo>
                        <a:pt x="1778707" y="1941871"/>
                      </a:lnTo>
                      <a:lnTo>
                        <a:pt x="1714798" y="1986116"/>
                      </a:lnTo>
                      <a:lnTo>
                        <a:pt x="1567314" y="2050026"/>
                      </a:lnTo>
                      <a:lnTo>
                        <a:pt x="1478824" y="2148349"/>
                      </a:lnTo>
                      <a:lnTo>
                        <a:pt x="1375585" y="2266336"/>
                      </a:lnTo>
                      <a:cubicBezTo>
                        <a:pt x="1357559" y="2286820"/>
                        <a:pt x="1219293" y="2501287"/>
                        <a:pt x="1218269" y="2502311"/>
                      </a:cubicBezTo>
                      <a:cubicBezTo>
                        <a:pt x="1194508" y="2542459"/>
                        <a:pt x="1067713" y="2712681"/>
                        <a:pt x="1070786" y="2713705"/>
                      </a:cubicBezTo>
                      <a:cubicBezTo>
                        <a:pt x="1048664" y="2749757"/>
                        <a:pt x="831739" y="2958487"/>
                        <a:pt x="834811" y="2959511"/>
                      </a:cubicBezTo>
                      <a:cubicBezTo>
                        <a:pt x="791385" y="3000479"/>
                        <a:pt x="712115" y="3121743"/>
                        <a:pt x="706994" y="3121743"/>
                      </a:cubicBezTo>
                      <a:cubicBezTo>
                        <a:pt x="689788" y="3146324"/>
                        <a:pt x="628131" y="3223139"/>
                        <a:pt x="633252" y="3220066"/>
                      </a:cubicBezTo>
                      <a:cubicBezTo>
                        <a:pt x="616865" y="3239730"/>
                        <a:pt x="471225" y="3417530"/>
                        <a:pt x="466104" y="3421626"/>
                      </a:cubicBezTo>
                      <a:cubicBezTo>
                        <a:pt x="434969" y="3454400"/>
                        <a:pt x="307968" y="3599630"/>
                        <a:pt x="303871" y="3598606"/>
                      </a:cubicBezTo>
                      <a:cubicBezTo>
                        <a:pt x="278471" y="3630561"/>
                        <a:pt x="21604" y="3826592"/>
                        <a:pt x="23653" y="3829664"/>
                      </a:cubicBezTo>
                      <a:cubicBezTo>
                        <a:pt x="-23050" y="3865715"/>
                        <a:pt x="13822" y="3994967"/>
                        <a:pt x="13822" y="3991894"/>
                      </a:cubicBezTo>
                      <a:cubicBezTo>
                        <a:pt x="8906" y="4020571"/>
                        <a:pt x="52332" y="4294647"/>
                        <a:pt x="48235" y="4296695"/>
                      </a:cubicBezTo>
                      <a:cubicBezTo>
                        <a:pt x="49054" y="4346676"/>
                        <a:pt x="123206" y="4577939"/>
                        <a:pt x="117061" y="4576914"/>
                      </a:cubicBezTo>
                      <a:cubicBezTo>
                        <a:pt x="129351" y="4625256"/>
                        <a:pt x="175030" y="4815755"/>
                        <a:pt x="176054" y="4817803"/>
                      </a:cubicBezTo>
                      <a:cubicBezTo>
                        <a:pt x="185067" y="4854674"/>
                        <a:pt x="191827" y="5013630"/>
                        <a:pt x="190803" y="5009533"/>
                      </a:cubicBezTo>
                      <a:cubicBezTo>
                        <a:pt x="192442" y="5034114"/>
                        <a:pt x="228084" y="5174632"/>
                        <a:pt x="230132" y="5176680"/>
                      </a:cubicBezTo>
                      <a:cubicBezTo>
                        <a:pt x="237506" y="5208634"/>
                        <a:pt x="258605" y="5353455"/>
                        <a:pt x="259629" y="5358575"/>
                      </a:cubicBezTo>
                      <a:lnTo>
                        <a:pt x="289125" y="5496227"/>
                      </a:lnTo>
                      <a:cubicBezTo>
                        <a:pt x="294860" y="5521627"/>
                        <a:pt x="347094" y="5611141"/>
                        <a:pt x="348118" y="5614213"/>
                      </a:cubicBezTo>
                      <a:cubicBezTo>
                        <a:pt x="359589" y="5633058"/>
                        <a:pt x="395232" y="5920036"/>
                        <a:pt x="397280" y="5919012"/>
                      </a:cubicBezTo>
                      <a:cubicBezTo>
                        <a:pt x="403016" y="5970631"/>
                        <a:pt x="434766" y="6153962"/>
                        <a:pt x="431693" y="6154986"/>
                      </a:cubicBezTo>
                      <a:cubicBezTo>
                        <a:pt x="436609" y="6195954"/>
                        <a:pt x="432717" y="6216847"/>
                        <a:pt x="431693" y="6218895"/>
                      </a:cubicBezTo>
                      <a:cubicBezTo>
                        <a:pt x="430054" y="6229546"/>
                        <a:pt x="345251" y="6341798"/>
                        <a:pt x="343203" y="6341798"/>
                      </a:cubicBezTo>
                    </a:path>
                  </a:pathLst>
                </a:custGeom>
                <a:noFill/>
                <a:ln w="38100" cap="flat" cmpd="sng">
                  <a:solidFill>
                    <a:srgbClr val="00666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" name="Google Shape;345;p41"/>
                <p:cNvSpPr/>
                <p:nvPr/>
              </p:nvSpPr>
              <p:spPr>
                <a:xfrm>
                  <a:off x="3773693" y="2560916"/>
                  <a:ext cx="1301583" cy="12300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1634" h="4641669" extrusionOk="0">
                      <a:moveTo>
                        <a:pt x="4911634" y="0"/>
                      </a:moveTo>
                      <a:lnTo>
                        <a:pt x="4789714" y="165463"/>
                      </a:lnTo>
                      <a:lnTo>
                        <a:pt x="4572000" y="322217"/>
                      </a:lnTo>
                      <a:lnTo>
                        <a:pt x="4180114" y="783772"/>
                      </a:lnTo>
                      <a:lnTo>
                        <a:pt x="4058194" y="984069"/>
                      </a:lnTo>
                      <a:lnTo>
                        <a:pt x="3944983" y="1123406"/>
                      </a:lnTo>
                      <a:lnTo>
                        <a:pt x="3884023" y="1201783"/>
                      </a:lnTo>
                      <a:lnTo>
                        <a:pt x="3831771" y="1236617"/>
                      </a:lnTo>
                      <a:lnTo>
                        <a:pt x="3596640" y="1254034"/>
                      </a:lnTo>
                      <a:lnTo>
                        <a:pt x="3422468" y="1332412"/>
                      </a:lnTo>
                      <a:lnTo>
                        <a:pt x="3213463" y="1515292"/>
                      </a:lnTo>
                      <a:lnTo>
                        <a:pt x="2838994" y="1863634"/>
                      </a:lnTo>
                      <a:lnTo>
                        <a:pt x="2621280" y="2037806"/>
                      </a:lnTo>
                      <a:lnTo>
                        <a:pt x="2447108" y="2211977"/>
                      </a:lnTo>
                      <a:lnTo>
                        <a:pt x="2368731" y="2299063"/>
                      </a:lnTo>
                      <a:lnTo>
                        <a:pt x="2272937" y="2455817"/>
                      </a:lnTo>
                      <a:lnTo>
                        <a:pt x="2142308" y="2778034"/>
                      </a:lnTo>
                      <a:lnTo>
                        <a:pt x="2055223" y="3021874"/>
                      </a:lnTo>
                      <a:lnTo>
                        <a:pt x="2002971" y="3117669"/>
                      </a:lnTo>
                      <a:lnTo>
                        <a:pt x="1950720" y="3161212"/>
                      </a:lnTo>
                      <a:lnTo>
                        <a:pt x="1793966" y="3213463"/>
                      </a:lnTo>
                      <a:lnTo>
                        <a:pt x="1515291" y="3291840"/>
                      </a:lnTo>
                      <a:lnTo>
                        <a:pt x="1280160" y="3370217"/>
                      </a:lnTo>
                      <a:lnTo>
                        <a:pt x="957943" y="3518263"/>
                      </a:lnTo>
                      <a:lnTo>
                        <a:pt x="722811" y="3648892"/>
                      </a:lnTo>
                      <a:lnTo>
                        <a:pt x="679268" y="3692434"/>
                      </a:lnTo>
                      <a:lnTo>
                        <a:pt x="583474" y="3840480"/>
                      </a:lnTo>
                      <a:lnTo>
                        <a:pt x="426720" y="4005943"/>
                      </a:lnTo>
                      <a:lnTo>
                        <a:pt x="322217" y="4206240"/>
                      </a:lnTo>
                      <a:lnTo>
                        <a:pt x="209006" y="4345577"/>
                      </a:lnTo>
                      <a:lnTo>
                        <a:pt x="17417" y="4537166"/>
                      </a:lnTo>
                      <a:lnTo>
                        <a:pt x="0" y="4641669"/>
                      </a:lnTo>
                    </a:path>
                  </a:pathLst>
                </a:custGeom>
                <a:noFill/>
                <a:ln w="38100" cap="flat" cmpd="sng">
                  <a:solidFill>
                    <a:srgbClr val="2E711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" name="Google Shape;346;p41"/>
                <p:cNvSpPr/>
                <p:nvPr/>
              </p:nvSpPr>
              <p:spPr>
                <a:xfrm>
                  <a:off x="2749485" y="1744358"/>
                  <a:ext cx="1436891" cy="782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2232" h="2951748" extrusionOk="0">
                      <a:moveTo>
                        <a:pt x="0" y="2951748"/>
                      </a:moveTo>
                      <a:lnTo>
                        <a:pt x="136358" y="2671011"/>
                      </a:lnTo>
                      <a:lnTo>
                        <a:pt x="200527" y="2574758"/>
                      </a:lnTo>
                      <a:lnTo>
                        <a:pt x="288758" y="2406316"/>
                      </a:lnTo>
                      <a:lnTo>
                        <a:pt x="368969" y="2334127"/>
                      </a:lnTo>
                      <a:lnTo>
                        <a:pt x="625642" y="2013284"/>
                      </a:lnTo>
                      <a:lnTo>
                        <a:pt x="697832" y="1900990"/>
                      </a:lnTo>
                      <a:lnTo>
                        <a:pt x="770021" y="1836821"/>
                      </a:lnTo>
                      <a:lnTo>
                        <a:pt x="882316" y="1716505"/>
                      </a:lnTo>
                      <a:lnTo>
                        <a:pt x="938463" y="1660358"/>
                      </a:lnTo>
                      <a:lnTo>
                        <a:pt x="954506" y="1556084"/>
                      </a:lnTo>
                      <a:lnTo>
                        <a:pt x="986590" y="1427748"/>
                      </a:lnTo>
                      <a:lnTo>
                        <a:pt x="1018674" y="1371600"/>
                      </a:lnTo>
                      <a:lnTo>
                        <a:pt x="1106906" y="1315453"/>
                      </a:lnTo>
                      <a:lnTo>
                        <a:pt x="1187116" y="1195137"/>
                      </a:lnTo>
                      <a:lnTo>
                        <a:pt x="1251285" y="1050758"/>
                      </a:lnTo>
                      <a:lnTo>
                        <a:pt x="1331495" y="882316"/>
                      </a:lnTo>
                      <a:lnTo>
                        <a:pt x="1427748" y="858253"/>
                      </a:lnTo>
                      <a:lnTo>
                        <a:pt x="1564106" y="850232"/>
                      </a:lnTo>
                      <a:lnTo>
                        <a:pt x="1684421" y="850232"/>
                      </a:lnTo>
                      <a:lnTo>
                        <a:pt x="1836821" y="850232"/>
                      </a:lnTo>
                      <a:lnTo>
                        <a:pt x="1973179" y="842211"/>
                      </a:lnTo>
                      <a:lnTo>
                        <a:pt x="2093495" y="842211"/>
                      </a:lnTo>
                      <a:lnTo>
                        <a:pt x="2221832" y="818148"/>
                      </a:lnTo>
                      <a:lnTo>
                        <a:pt x="2366211" y="770021"/>
                      </a:lnTo>
                      <a:lnTo>
                        <a:pt x="2574758" y="697832"/>
                      </a:lnTo>
                      <a:lnTo>
                        <a:pt x="2703095" y="689811"/>
                      </a:lnTo>
                      <a:lnTo>
                        <a:pt x="2815390" y="665748"/>
                      </a:lnTo>
                      <a:lnTo>
                        <a:pt x="2919663" y="633663"/>
                      </a:lnTo>
                      <a:lnTo>
                        <a:pt x="3120190" y="577516"/>
                      </a:lnTo>
                      <a:lnTo>
                        <a:pt x="3240506" y="553453"/>
                      </a:lnTo>
                      <a:lnTo>
                        <a:pt x="3424990" y="561474"/>
                      </a:lnTo>
                      <a:lnTo>
                        <a:pt x="3505200" y="561474"/>
                      </a:lnTo>
                      <a:lnTo>
                        <a:pt x="3657600" y="521369"/>
                      </a:lnTo>
                      <a:lnTo>
                        <a:pt x="3793958" y="481263"/>
                      </a:lnTo>
                      <a:lnTo>
                        <a:pt x="3922295" y="425116"/>
                      </a:lnTo>
                      <a:lnTo>
                        <a:pt x="4106779" y="336884"/>
                      </a:lnTo>
                      <a:lnTo>
                        <a:pt x="4243137" y="240632"/>
                      </a:lnTo>
                      <a:lnTo>
                        <a:pt x="4363453" y="168442"/>
                      </a:lnTo>
                      <a:lnTo>
                        <a:pt x="4467727" y="128337"/>
                      </a:lnTo>
                      <a:lnTo>
                        <a:pt x="4604085" y="80211"/>
                      </a:lnTo>
                      <a:lnTo>
                        <a:pt x="4700337" y="16042"/>
                      </a:lnTo>
                      <a:lnTo>
                        <a:pt x="4788569" y="0"/>
                      </a:lnTo>
                      <a:lnTo>
                        <a:pt x="4852737" y="16042"/>
                      </a:lnTo>
                      <a:lnTo>
                        <a:pt x="4997116" y="104274"/>
                      </a:lnTo>
                      <a:lnTo>
                        <a:pt x="5013158" y="144379"/>
                      </a:lnTo>
                      <a:lnTo>
                        <a:pt x="5173579" y="208548"/>
                      </a:lnTo>
                      <a:lnTo>
                        <a:pt x="5245769" y="272716"/>
                      </a:lnTo>
                      <a:lnTo>
                        <a:pt x="5350042" y="320842"/>
                      </a:lnTo>
                      <a:lnTo>
                        <a:pt x="5422232" y="344905"/>
                      </a:lnTo>
                    </a:path>
                  </a:pathLst>
                </a:custGeom>
                <a:noFill/>
                <a:ln w="38100" cap="flat" cmpd="sng">
                  <a:solidFill>
                    <a:srgbClr val="CC99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" name="Google Shape;347;p41"/>
                <p:cNvSpPr/>
                <p:nvPr/>
              </p:nvSpPr>
              <p:spPr>
                <a:xfrm>
                  <a:off x="3162877" y="1704814"/>
                  <a:ext cx="1173030" cy="12317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6527" h="4648200" extrusionOk="0">
                      <a:moveTo>
                        <a:pt x="4426527" y="0"/>
                      </a:moveTo>
                      <a:lnTo>
                        <a:pt x="4260273" y="166255"/>
                      </a:lnTo>
                      <a:lnTo>
                        <a:pt x="4204854" y="214746"/>
                      </a:lnTo>
                      <a:lnTo>
                        <a:pt x="3934691" y="436419"/>
                      </a:lnTo>
                      <a:lnTo>
                        <a:pt x="3851563" y="526473"/>
                      </a:lnTo>
                      <a:lnTo>
                        <a:pt x="3768436" y="658091"/>
                      </a:lnTo>
                      <a:lnTo>
                        <a:pt x="3636818" y="852055"/>
                      </a:lnTo>
                      <a:lnTo>
                        <a:pt x="3553691" y="969819"/>
                      </a:lnTo>
                      <a:lnTo>
                        <a:pt x="3484418" y="1080655"/>
                      </a:lnTo>
                      <a:lnTo>
                        <a:pt x="3325091" y="1212273"/>
                      </a:lnTo>
                      <a:lnTo>
                        <a:pt x="3158836" y="1330037"/>
                      </a:lnTo>
                      <a:lnTo>
                        <a:pt x="3013363" y="1433946"/>
                      </a:lnTo>
                      <a:lnTo>
                        <a:pt x="2708563" y="1662546"/>
                      </a:lnTo>
                      <a:lnTo>
                        <a:pt x="2473036" y="1863437"/>
                      </a:lnTo>
                      <a:lnTo>
                        <a:pt x="2410691" y="1932709"/>
                      </a:lnTo>
                      <a:lnTo>
                        <a:pt x="2306782" y="2085109"/>
                      </a:lnTo>
                      <a:lnTo>
                        <a:pt x="2265218" y="2182091"/>
                      </a:lnTo>
                      <a:lnTo>
                        <a:pt x="2168236" y="2348346"/>
                      </a:lnTo>
                      <a:lnTo>
                        <a:pt x="2105891" y="2493819"/>
                      </a:lnTo>
                      <a:lnTo>
                        <a:pt x="1960418" y="2680855"/>
                      </a:lnTo>
                      <a:lnTo>
                        <a:pt x="1821873" y="2833255"/>
                      </a:lnTo>
                      <a:lnTo>
                        <a:pt x="1711036" y="3110346"/>
                      </a:lnTo>
                      <a:lnTo>
                        <a:pt x="1586345" y="3373582"/>
                      </a:lnTo>
                      <a:lnTo>
                        <a:pt x="1544782" y="3442855"/>
                      </a:lnTo>
                      <a:lnTo>
                        <a:pt x="1406236" y="3546764"/>
                      </a:lnTo>
                      <a:lnTo>
                        <a:pt x="1343891" y="3609109"/>
                      </a:lnTo>
                      <a:lnTo>
                        <a:pt x="1253836" y="3733800"/>
                      </a:lnTo>
                      <a:lnTo>
                        <a:pt x="1149927" y="3803073"/>
                      </a:lnTo>
                      <a:lnTo>
                        <a:pt x="1032163" y="3893128"/>
                      </a:lnTo>
                      <a:lnTo>
                        <a:pt x="796636" y="4066309"/>
                      </a:lnTo>
                      <a:lnTo>
                        <a:pt x="630382" y="4184073"/>
                      </a:lnTo>
                      <a:lnTo>
                        <a:pt x="484909" y="4274128"/>
                      </a:lnTo>
                      <a:lnTo>
                        <a:pt x="304800" y="4433455"/>
                      </a:lnTo>
                      <a:lnTo>
                        <a:pt x="187036" y="4537364"/>
                      </a:lnTo>
                      <a:lnTo>
                        <a:pt x="96982" y="4551219"/>
                      </a:lnTo>
                      <a:lnTo>
                        <a:pt x="0" y="4648200"/>
                      </a:lnTo>
                    </a:path>
                  </a:pathLst>
                </a:custGeom>
                <a:noFill/>
                <a:ln w="38100" cap="flat" cmpd="sng">
                  <a:solidFill>
                    <a:srgbClr val="CCCC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" name="Google Shape;348;p41"/>
                <p:cNvSpPr/>
                <p:nvPr/>
              </p:nvSpPr>
              <p:spPr>
                <a:xfrm>
                  <a:off x="3892428" y="1798228"/>
                  <a:ext cx="1530629" cy="12317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75960" h="4648200" extrusionOk="0">
                      <a:moveTo>
                        <a:pt x="5775960" y="0"/>
                      </a:moveTo>
                      <a:lnTo>
                        <a:pt x="5692140" y="175260"/>
                      </a:lnTo>
                      <a:lnTo>
                        <a:pt x="5577840" y="320040"/>
                      </a:lnTo>
                      <a:lnTo>
                        <a:pt x="5318760" y="472440"/>
                      </a:lnTo>
                      <a:lnTo>
                        <a:pt x="5120640" y="594360"/>
                      </a:lnTo>
                      <a:lnTo>
                        <a:pt x="4831080" y="807720"/>
                      </a:lnTo>
                      <a:lnTo>
                        <a:pt x="4579620" y="1013460"/>
                      </a:lnTo>
                      <a:lnTo>
                        <a:pt x="4320540" y="1150620"/>
                      </a:lnTo>
                      <a:lnTo>
                        <a:pt x="4084320" y="1287780"/>
                      </a:lnTo>
                      <a:lnTo>
                        <a:pt x="4061460" y="1348740"/>
                      </a:lnTo>
                      <a:lnTo>
                        <a:pt x="3916680" y="1699260"/>
                      </a:lnTo>
                      <a:lnTo>
                        <a:pt x="3870960" y="1775460"/>
                      </a:lnTo>
                      <a:lnTo>
                        <a:pt x="3771900" y="1859280"/>
                      </a:lnTo>
                      <a:lnTo>
                        <a:pt x="2453640" y="2735580"/>
                      </a:lnTo>
                      <a:lnTo>
                        <a:pt x="1607820" y="3284220"/>
                      </a:lnTo>
                      <a:lnTo>
                        <a:pt x="731520" y="3840480"/>
                      </a:lnTo>
                      <a:lnTo>
                        <a:pt x="457200" y="4008120"/>
                      </a:lnTo>
                      <a:lnTo>
                        <a:pt x="0" y="4648200"/>
                      </a:lnTo>
                    </a:path>
                  </a:pathLst>
                </a:custGeom>
                <a:noFill/>
                <a:ln w="38100" cap="flat" cmpd="sng">
                  <a:solidFill>
                    <a:srgbClr val="00CC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" name="Google Shape;349;p41"/>
                <p:cNvSpPr/>
                <p:nvPr/>
              </p:nvSpPr>
              <p:spPr>
                <a:xfrm>
                  <a:off x="5366115" y="1691600"/>
                  <a:ext cx="162900" cy="95100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11</a:t>
                  </a:r>
                  <a:endParaRPr sz="667"/>
                </a:p>
              </p:txBody>
            </p:sp>
            <p:sp>
              <p:nvSpPr>
                <p:cNvPr id="77" name="Google Shape;350;p41"/>
                <p:cNvSpPr/>
                <p:nvPr/>
              </p:nvSpPr>
              <p:spPr>
                <a:xfrm>
                  <a:off x="3840218" y="3045150"/>
                  <a:ext cx="150300" cy="95100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11</a:t>
                  </a:r>
                  <a:endParaRPr sz="667"/>
                </a:p>
              </p:txBody>
            </p:sp>
            <p:sp>
              <p:nvSpPr>
                <p:cNvPr id="78" name="Google Shape;351;p41"/>
                <p:cNvSpPr/>
                <p:nvPr/>
              </p:nvSpPr>
              <p:spPr>
                <a:xfrm>
                  <a:off x="5088775" y="2514025"/>
                  <a:ext cx="162900" cy="95100"/>
                </a:xfrm>
                <a:prstGeom prst="rect">
                  <a:avLst/>
                </a:prstGeom>
                <a:solidFill>
                  <a:srgbClr val="2E7115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12</a:t>
                  </a:r>
                  <a:endParaRPr sz="667"/>
                </a:p>
              </p:txBody>
            </p:sp>
            <p:sp>
              <p:nvSpPr>
                <p:cNvPr id="79" name="Google Shape;352;p41"/>
                <p:cNvSpPr/>
                <p:nvPr/>
              </p:nvSpPr>
              <p:spPr>
                <a:xfrm>
                  <a:off x="3726369" y="3795025"/>
                  <a:ext cx="162900" cy="95100"/>
                </a:xfrm>
                <a:prstGeom prst="rect">
                  <a:avLst/>
                </a:prstGeom>
                <a:solidFill>
                  <a:srgbClr val="2E7115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667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12</a:t>
                  </a:r>
                  <a:endParaRPr sz="533"/>
                </a:p>
              </p:txBody>
            </p:sp>
            <p:sp>
              <p:nvSpPr>
                <p:cNvPr id="80" name="Google Shape;353;p41"/>
                <p:cNvSpPr/>
                <p:nvPr/>
              </p:nvSpPr>
              <p:spPr>
                <a:xfrm>
                  <a:off x="4656219" y="3465625"/>
                  <a:ext cx="162900" cy="95100"/>
                </a:xfrm>
                <a:prstGeom prst="rect">
                  <a:avLst/>
                </a:prstGeom>
                <a:solidFill>
                  <a:srgbClr val="01AAA8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13</a:t>
                  </a:r>
                  <a:endParaRPr sz="667"/>
                </a:p>
              </p:txBody>
            </p:sp>
            <p:sp>
              <p:nvSpPr>
                <p:cNvPr id="81" name="Google Shape;354;p41"/>
                <p:cNvSpPr/>
                <p:nvPr/>
              </p:nvSpPr>
              <p:spPr>
                <a:xfrm>
                  <a:off x="5160200" y="2034350"/>
                  <a:ext cx="150300" cy="95100"/>
                </a:xfrm>
                <a:prstGeom prst="rect">
                  <a:avLst/>
                </a:prstGeom>
                <a:solidFill>
                  <a:srgbClr val="01AAA8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13</a:t>
                  </a:r>
                  <a:endParaRPr sz="667"/>
                </a:p>
              </p:txBody>
            </p:sp>
            <p:sp>
              <p:nvSpPr>
                <p:cNvPr id="82" name="Google Shape;355;p41"/>
                <p:cNvSpPr/>
                <p:nvPr/>
              </p:nvSpPr>
              <p:spPr>
                <a:xfrm>
                  <a:off x="5220457" y="3845725"/>
                  <a:ext cx="162900" cy="95100"/>
                </a:xfrm>
                <a:prstGeom prst="rect">
                  <a:avLst/>
                </a:prstGeom>
                <a:solidFill>
                  <a:srgbClr val="006666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14</a:t>
                  </a:r>
                  <a:endParaRPr sz="667"/>
                </a:p>
              </p:txBody>
            </p:sp>
            <p:sp>
              <p:nvSpPr>
                <p:cNvPr id="83" name="Google Shape;356;p41"/>
                <p:cNvSpPr/>
                <p:nvPr/>
              </p:nvSpPr>
              <p:spPr>
                <a:xfrm>
                  <a:off x="6092743" y="2052075"/>
                  <a:ext cx="162900" cy="95100"/>
                </a:xfrm>
                <a:prstGeom prst="rect">
                  <a:avLst/>
                </a:prstGeom>
                <a:solidFill>
                  <a:srgbClr val="006666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14</a:t>
                  </a:r>
                  <a:endParaRPr sz="667"/>
                </a:p>
              </p:txBody>
            </p:sp>
            <p:sp>
              <p:nvSpPr>
                <p:cNvPr id="84" name="Google Shape;357;p41"/>
                <p:cNvSpPr/>
                <p:nvPr/>
              </p:nvSpPr>
              <p:spPr>
                <a:xfrm>
                  <a:off x="3094774" y="2949400"/>
                  <a:ext cx="150300" cy="95100"/>
                </a:xfrm>
                <a:prstGeom prst="rect">
                  <a:avLst/>
                </a:prstGeom>
                <a:solidFill>
                  <a:srgbClr val="CCCC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10</a:t>
                  </a:r>
                  <a:endParaRPr sz="667"/>
                </a:p>
              </p:txBody>
            </p:sp>
            <p:sp>
              <p:nvSpPr>
                <p:cNvPr id="85" name="Google Shape;358;p41"/>
                <p:cNvSpPr/>
                <p:nvPr/>
              </p:nvSpPr>
              <p:spPr>
                <a:xfrm>
                  <a:off x="4318122" y="1744350"/>
                  <a:ext cx="150300" cy="95100"/>
                </a:xfrm>
                <a:prstGeom prst="rect">
                  <a:avLst/>
                </a:prstGeom>
                <a:solidFill>
                  <a:srgbClr val="CCCC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10</a:t>
                  </a:r>
                  <a:endParaRPr sz="667"/>
                </a:p>
              </p:txBody>
            </p:sp>
            <p:sp>
              <p:nvSpPr>
                <p:cNvPr id="86" name="Google Shape;359;p41"/>
                <p:cNvSpPr/>
                <p:nvPr/>
              </p:nvSpPr>
              <p:spPr>
                <a:xfrm>
                  <a:off x="2697991" y="2546984"/>
                  <a:ext cx="94800" cy="95100"/>
                </a:xfrm>
                <a:prstGeom prst="rect">
                  <a:avLst/>
                </a:prstGeom>
                <a:solidFill>
                  <a:srgbClr val="CC99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9</a:t>
                  </a:r>
                  <a:endParaRPr sz="667"/>
                </a:p>
              </p:txBody>
            </p:sp>
            <p:sp>
              <p:nvSpPr>
                <p:cNvPr id="87" name="Google Shape;360;p41"/>
                <p:cNvSpPr/>
                <p:nvPr/>
              </p:nvSpPr>
              <p:spPr>
                <a:xfrm>
                  <a:off x="4092210" y="1744619"/>
                  <a:ext cx="94800" cy="95100"/>
                </a:xfrm>
                <a:prstGeom prst="rect">
                  <a:avLst/>
                </a:prstGeom>
                <a:solidFill>
                  <a:srgbClr val="CC99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9</a:t>
                  </a:r>
                  <a:endParaRPr sz="667"/>
                </a:p>
              </p:txBody>
            </p:sp>
            <p:sp>
              <p:nvSpPr>
                <p:cNvPr id="88" name="Google Shape;361;p41"/>
                <p:cNvSpPr/>
                <p:nvPr/>
              </p:nvSpPr>
              <p:spPr>
                <a:xfrm>
                  <a:off x="5592447" y="2434388"/>
                  <a:ext cx="94800" cy="95100"/>
                </a:xfrm>
                <a:prstGeom prst="rect">
                  <a:avLst/>
                </a:prstGeom>
                <a:solidFill>
                  <a:srgbClr val="FDBB2F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8</a:t>
                  </a:r>
                  <a:endParaRPr sz="667"/>
                </a:p>
              </p:txBody>
            </p:sp>
            <p:sp>
              <p:nvSpPr>
                <p:cNvPr id="89" name="Google Shape;362;p41"/>
                <p:cNvSpPr/>
                <p:nvPr/>
              </p:nvSpPr>
              <p:spPr>
                <a:xfrm>
                  <a:off x="5588128" y="4024773"/>
                  <a:ext cx="94800" cy="95100"/>
                </a:xfrm>
                <a:prstGeom prst="rect">
                  <a:avLst/>
                </a:prstGeom>
                <a:solidFill>
                  <a:srgbClr val="FDBB2F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8</a:t>
                  </a:r>
                  <a:endParaRPr sz="667"/>
                </a:p>
              </p:txBody>
            </p:sp>
            <p:sp>
              <p:nvSpPr>
                <p:cNvPr id="90" name="Google Shape;363;p41"/>
                <p:cNvSpPr/>
                <p:nvPr/>
              </p:nvSpPr>
              <p:spPr>
                <a:xfrm>
                  <a:off x="2465115" y="1750727"/>
                  <a:ext cx="94800" cy="95100"/>
                </a:xfrm>
                <a:prstGeom prst="rect">
                  <a:avLst/>
                </a:prstGeom>
                <a:solidFill>
                  <a:srgbClr val="F91F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6</a:t>
                  </a:r>
                  <a:endParaRPr sz="667"/>
                </a:p>
              </p:txBody>
            </p:sp>
            <p:sp>
              <p:nvSpPr>
                <p:cNvPr id="91" name="Google Shape;364;p41"/>
                <p:cNvSpPr/>
                <p:nvPr/>
              </p:nvSpPr>
              <p:spPr>
                <a:xfrm>
                  <a:off x="7287752" y="2364037"/>
                  <a:ext cx="94800" cy="95100"/>
                </a:xfrm>
                <a:prstGeom prst="rect">
                  <a:avLst/>
                </a:prstGeom>
                <a:solidFill>
                  <a:srgbClr val="F91F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6</a:t>
                  </a:r>
                  <a:endParaRPr sz="667"/>
                </a:p>
              </p:txBody>
            </p:sp>
            <p:sp>
              <p:nvSpPr>
                <p:cNvPr id="92" name="Google Shape;365;p41"/>
                <p:cNvSpPr/>
                <p:nvPr/>
              </p:nvSpPr>
              <p:spPr>
                <a:xfrm>
                  <a:off x="3829662" y="1666572"/>
                  <a:ext cx="94800" cy="951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5</a:t>
                  </a:r>
                  <a:endParaRPr sz="667"/>
                </a:p>
              </p:txBody>
            </p:sp>
            <p:sp>
              <p:nvSpPr>
                <p:cNvPr id="93" name="Google Shape;366;p41"/>
                <p:cNvSpPr/>
                <p:nvPr/>
              </p:nvSpPr>
              <p:spPr>
                <a:xfrm>
                  <a:off x="5696292" y="3102109"/>
                  <a:ext cx="94800" cy="951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5</a:t>
                  </a:r>
                  <a:endParaRPr sz="667"/>
                </a:p>
              </p:txBody>
            </p:sp>
            <p:sp>
              <p:nvSpPr>
                <p:cNvPr id="94" name="Google Shape;367;p41"/>
                <p:cNvSpPr/>
                <p:nvPr/>
              </p:nvSpPr>
              <p:spPr>
                <a:xfrm>
                  <a:off x="4001522" y="1452277"/>
                  <a:ext cx="94800" cy="95100"/>
                </a:xfrm>
                <a:prstGeom prst="rect">
                  <a:avLst/>
                </a:prstGeom>
                <a:solidFill>
                  <a:srgbClr val="A31A84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4</a:t>
                  </a:r>
                  <a:endParaRPr sz="667"/>
                </a:p>
              </p:txBody>
            </p:sp>
            <p:sp>
              <p:nvSpPr>
                <p:cNvPr id="95" name="Google Shape;368;p41"/>
                <p:cNvSpPr/>
                <p:nvPr/>
              </p:nvSpPr>
              <p:spPr>
                <a:xfrm>
                  <a:off x="5445135" y="2534673"/>
                  <a:ext cx="94800" cy="95100"/>
                </a:xfrm>
                <a:prstGeom prst="rect">
                  <a:avLst/>
                </a:prstGeom>
                <a:solidFill>
                  <a:srgbClr val="A31A84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4</a:t>
                  </a:r>
                  <a:endParaRPr sz="667"/>
                </a:p>
              </p:txBody>
            </p:sp>
            <p:sp>
              <p:nvSpPr>
                <p:cNvPr id="96" name="Google Shape;369;p41"/>
                <p:cNvSpPr/>
                <p:nvPr/>
              </p:nvSpPr>
              <p:spPr>
                <a:xfrm>
                  <a:off x="4213593" y="1570584"/>
                  <a:ext cx="94800" cy="95100"/>
                </a:xfrm>
                <a:prstGeom prst="rect">
                  <a:avLst/>
                </a:prstGeom>
                <a:solidFill>
                  <a:srgbClr val="7B67AF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3</a:t>
                  </a:r>
                  <a:endParaRPr sz="667"/>
                </a:p>
              </p:txBody>
            </p:sp>
            <p:sp>
              <p:nvSpPr>
                <p:cNvPr id="97" name="Google Shape;370;p41"/>
                <p:cNvSpPr/>
                <p:nvPr/>
              </p:nvSpPr>
              <p:spPr>
                <a:xfrm>
                  <a:off x="1629316" y="1302053"/>
                  <a:ext cx="94800" cy="95100"/>
                </a:xfrm>
                <a:prstGeom prst="rect">
                  <a:avLst/>
                </a:prstGeom>
                <a:solidFill>
                  <a:srgbClr val="7B67AF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3</a:t>
                  </a:r>
                  <a:endParaRPr sz="667"/>
                </a:p>
              </p:txBody>
            </p:sp>
            <p:sp>
              <p:nvSpPr>
                <p:cNvPr id="98" name="Google Shape;371;p41"/>
                <p:cNvSpPr/>
                <p:nvPr/>
              </p:nvSpPr>
              <p:spPr>
                <a:xfrm>
                  <a:off x="4330093" y="1569385"/>
                  <a:ext cx="94800" cy="95100"/>
                </a:xfrm>
                <a:prstGeom prst="rect">
                  <a:avLst/>
                </a:prstGeom>
                <a:solidFill>
                  <a:srgbClr val="00A2FF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2</a:t>
                  </a:r>
                  <a:endParaRPr sz="667"/>
                </a:p>
              </p:txBody>
            </p:sp>
            <p:sp>
              <p:nvSpPr>
                <p:cNvPr id="99" name="Google Shape;372;p41"/>
                <p:cNvSpPr/>
                <p:nvPr/>
              </p:nvSpPr>
              <p:spPr>
                <a:xfrm>
                  <a:off x="7176870" y="2570585"/>
                  <a:ext cx="94800" cy="95100"/>
                </a:xfrm>
                <a:prstGeom prst="rect">
                  <a:avLst/>
                </a:prstGeom>
                <a:solidFill>
                  <a:srgbClr val="00A2FF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2</a:t>
                  </a:r>
                  <a:endParaRPr sz="667"/>
                </a:p>
              </p:txBody>
            </p:sp>
            <p:sp>
              <p:nvSpPr>
                <p:cNvPr id="100" name="Google Shape;373;p41"/>
                <p:cNvSpPr/>
                <p:nvPr/>
              </p:nvSpPr>
              <p:spPr>
                <a:xfrm>
                  <a:off x="5237290" y="1726936"/>
                  <a:ext cx="94800" cy="95100"/>
                </a:xfrm>
                <a:prstGeom prst="rect">
                  <a:avLst/>
                </a:prstGeom>
                <a:solidFill>
                  <a:srgbClr val="204199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</a:t>
                  </a:r>
                  <a:endParaRPr sz="667"/>
                </a:p>
              </p:txBody>
            </p:sp>
            <p:sp>
              <p:nvSpPr>
                <p:cNvPr id="101" name="Google Shape;374;p41"/>
                <p:cNvSpPr/>
                <p:nvPr/>
              </p:nvSpPr>
              <p:spPr>
                <a:xfrm>
                  <a:off x="2040062" y="1124456"/>
                  <a:ext cx="94800" cy="95100"/>
                </a:xfrm>
                <a:prstGeom prst="rect">
                  <a:avLst/>
                </a:prstGeom>
                <a:solidFill>
                  <a:srgbClr val="204199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</a:t>
                  </a:r>
                  <a:endParaRPr sz="667"/>
                </a:p>
              </p:txBody>
            </p:sp>
          </p:grpSp>
          <p:sp>
            <p:nvSpPr>
              <p:cNvPr id="58" name="Google Shape;375;p41"/>
              <p:cNvSpPr/>
              <p:nvPr/>
            </p:nvSpPr>
            <p:spPr>
              <a:xfrm>
                <a:off x="2741074" y="2290223"/>
                <a:ext cx="2977991" cy="2174240"/>
              </a:xfrm>
              <a:custGeom>
                <a:avLst/>
                <a:gdLst/>
                <a:ahLst/>
                <a:cxnLst/>
                <a:rect l="l" t="t" r="r" b="b"/>
                <a:pathLst>
                  <a:path w="10731500" h="8128000" extrusionOk="0">
                    <a:moveTo>
                      <a:pt x="10731500" y="8128000"/>
                    </a:moveTo>
                    <a:lnTo>
                      <a:pt x="10553700" y="8001000"/>
                    </a:lnTo>
                    <a:lnTo>
                      <a:pt x="10388600" y="7899400"/>
                    </a:lnTo>
                    <a:lnTo>
                      <a:pt x="10325100" y="7848600"/>
                    </a:lnTo>
                    <a:lnTo>
                      <a:pt x="10274300" y="7810500"/>
                    </a:lnTo>
                    <a:lnTo>
                      <a:pt x="10274300" y="7759700"/>
                    </a:lnTo>
                    <a:lnTo>
                      <a:pt x="10287000" y="7632700"/>
                    </a:lnTo>
                    <a:lnTo>
                      <a:pt x="10299700" y="7581900"/>
                    </a:lnTo>
                    <a:lnTo>
                      <a:pt x="10299700" y="7404100"/>
                    </a:lnTo>
                    <a:lnTo>
                      <a:pt x="10172700" y="7302500"/>
                    </a:lnTo>
                    <a:lnTo>
                      <a:pt x="10109200" y="7251700"/>
                    </a:lnTo>
                    <a:lnTo>
                      <a:pt x="10071100" y="7061200"/>
                    </a:lnTo>
                    <a:lnTo>
                      <a:pt x="10020300" y="6997700"/>
                    </a:lnTo>
                    <a:lnTo>
                      <a:pt x="9931400" y="6896100"/>
                    </a:lnTo>
                    <a:lnTo>
                      <a:pt x="9906000" y="6858000"/>
                    </a:lnTo>
                    <a:lnTo>
                      <a:pt x="9906000" y="6743700"/>
                    </a:lnTo>
                    <a:lnTo>
                      <a:pt x="9893300" y="6629400"/>
                    </a:lnTo>
                    <a:lnTo>
                      <a:pt x="9842500" y="6565900"/>
                    </a:lnTo>
                    <a:lnTo>
                      <a:pt x="9690100" y="6489700"/>
                    </a:lnTo>
                    <a:lnTo>
                      <a:pt x="9410700" y="6159500"/>
                    </a:lnTo>
                    <a:lnTo>
                      <a:pt x="9334500" y="6007100"/>
                    </a:lnTo>
                    <a:lnTo>
                      <a:pt x="9271000" y="5880100"/>
                    </a:lnTo>
                    <a:lnTo>
                      <a:pt x="9245600" y="5740400"/>
                    </a:lnTo>
                    <a:lnTo>
                      <a:pt x="9194800" y="5676900"/>
                    </a:lnTo>
                    <a:lnTo>
                      <a:pt x="8978900" y="5397500"/>
                    </a:lnTo>
                    <a:lnTo>
                      <a:pt x="8940800" y="5346700"/>
                    </a:lnTo>
                    <a:lnTo>
                      <a:pt x="8636000" y="4978400"/>
                    </a:lnTo>
                    <a:lnTo>
                      <a:pt x="8343900" y="4686300"/>
                    </a:lnTo>
                    <a:lnTo>
                      <a:pt x="8178800" y="4483100"/>
                    </a:lnTo>
                    <a:lnTo>
                      <a:pt x="7912100" y="4216400"/>
                    </a:lnTo>
                    <a:lnTo>
                      <a:pt x="7734300" y="4000500"/>
                    </a:lnTo>
                    <a:lnTo>
                      <a:pt x="7518400" y="3784600"/>
                    </a:lnTo>
                    <a:lnTo>
                      <a:pt x="7315200" y="3594100"/>
                    </a:lnTo>
                    <a:lnTo>
                      <a:pt x="7150100" y="3352800"/>
                    </a:lnTo>
                    <a:lnTo>
                      <a:pt x="7112000" y="3314700"/>
                    </a:lnTo>
                    <a:lnTo>
                      <a:pt x="7023100" y="3213100"/>
                    </a:lnTo>
                    <a:lnTo>
                      <a:pt x="6934200" y="3111500"/>
                    </a:lnTo>
                    <a:lnTo>
                      <a:pt x="6654800" y="2895600"/>
                    </a:lnTo>
                    <a:lnTo>
                      <a:pt x="6540500" y="2819400"/>
                    </a:lnTo>
                    <a:lnTo>
                      <a:pt x="6223000" y="2552700"/>
                    </a:lnTo>
                    <a:lnTo>
                      <a:pt x="6019800" y="2387600"/>
                    </a:lnTo>
                    <a:lnTo>
                      <a:pt x="5829300" y="2222500"/>
                    </a:lnTo>
                    <a:lnTo>
                      <a:pt x="5727700" y="2032000"/>
                    </a:lnTo>
                    <a:lnTo>
                      <a:pt x="5638800" y="1955800"/>
                    </a:lnTo>
                    <a:lnTo>
                      <a:pt x="5537200" y="1943100"/>
                    </a:lnTo>
                    <a:lnTo>
                      <a:pt x="5283200" y="1701800"/>
                    </a:lnTo>
                    <a:lnTo>
                      <a:pt x="4876800" y="1333500"/>
                    </a:lnTo>
                    <a:lnTo>
                      <a:pt x="4762500" y="1257300"/>
                    </a:lnTo>
                    <a:lnTo>
                      <a:pt x="4584700" y="1168400"/>
                    </a:lnTo>
                    <a:lnTo>
                      <a:pt x="4356100" y="1028700"/>
                    </a:lnTo>
                    <a:lnTo>
                      <a:pt x="4178300" y="939800"/>
                    </a:lnTo>
                    <a:lnTo>
                      <a:pt x="3975100" y="774700"/>
                    </a:lnTo>
                    <a:lnTo>
                      <a:pt x="3746500" y="596900"/>
                    </a:lnTo>
                    <a:lnTo>
                      <a:pt x="3530600" y="381000"/>
                    </a:lnTo>
                    <a:lnTo>
                      <a:pt x="3403600" y="254000"/>
                    </a:lnTo>
                    <a:lnTo>
                      <a:pt x="3378200" y="228600"/>
                    </a:lnTo>
                    <a:lnTo>
                      <a:pt x="3251200" y="215900"/>
                    </a:lnTo>
                    <a:lnTo>
                      <a:pt x="3162300" y="215900"/>
                    </a:lnTo>
                    <a:lnTo>
                      <a:pt x="3048000" y="177800"/>
                    </a:lnTo>
                    <a:lnTo>
                      <a:pt x="2959100" y="177800"/>
                    </a:lnTo>
                    <a:lnTo>
                      <a:pt x="2832100" y="228600"/>
                    </a:lnTo>
                    <a:lnTo>
                      <a:pt x="2730500" y="317500"/>
                    </a:lnTo>
                    <a:lnTo>
                      <a:pt x="2641600" y="406400"/>
                    </a:lnTo>
                    <a:lnTo>
                      <a:pt x="2590800" y="495300"/>
                    </a:lnTo>
                    <a:lnTo>
                      <a:pt x="2514600" y="546100"/>
                    </a:lnTo>
                    <a:lnTo>
                      <a:pt x="2451100" y="609600"/>
                    </a:lnTo>
                    <a:lnTo>
                      <a:pt x="2298700" y="660400"/>
                    </a:lnTo>
                    <a:lnTo>
                      <a:pt x="2197100" y="711200"/>
                    </a:lnTo>
                    <a:lnTo>
                      <a:pt x="2159000" y="787400"/>
                    </a:lnTo>
                    <a:lnTo>
                      <a:pt x="2070100" y="762000"/>
                    </a:lnTo>
                    <a:lnTo>
                      <a:pt x="1917700" y="723900"/>
                    </a:lnTo>
                    <a:lnTo>
                      <a:pt x="1587500" y="698500"/>
                    </a:lnTo>
                    <a:lnTo>
                      <a:pt x="1308100" y="635000"/>
                    </a:lnTo>
                    <a:lnTo>
                      <a:pt x="977900" y="495300"/>
                    </a:lnTo>
                    <a:lnTo>
                      <a:pt x="673100" y="342900"/>
                    </a:lnTo>
                    <a:lnTo>
                      <a:pt x="431800" y="215900"/>
                    </a:lnTo>
                    <a:lnTo>
                      <a:pt x="127000" y="38100"/>
                    </a:lnTo>
                    <a:lnTo>
                      <a:pt x="0" y="0"/>
                    </a:lnTo>
                  </a:path>
                </a:pathLst>
              </a:custGeom>
              <a:noFill/>
              <a:ln w="38100" cap="flat" cmpd="sng">
                <a:solidFill>
                  <a:srgbClr val="F5891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algn="ctr"/>
                <a:endParaRPr sz="933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" name="Google Shape;376;p41"/>
              <p:cNvSpPr/>
              <p:nvPr/>
            </p:nvSpPr>
            <p:spPr>
              <a:xfrm>
                <a:off x="2623124" y="2239450"/>
                <a:ext cx="100500" cy="96300"/>
              </a:xfrm>
              <a:prstGeom prst="rect">
                <a:avLst/>
              </a:prstGeom>
              <a:solidFill>
                <a:srgbClr val="F5891D"/>
              </a:solidFill>
              <a:ln w="9525" cap="flat" cmpd="sng">
                <a:solidFill>
                  <a:srgbClr val="FF9900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algn="ctr"/>
                <a:r>
                  <a:rPr lang="es" sz="1067" b="1">
                    <a:solidFill>
                      <a:srgbClr val="FFFFFF"/>
                    </a:solidFill>
                    <a:latin typeface="Teko"/>
                    <a:ea typeface="Teko"/>
                    <a:cs typeface="Teko"/>
                    <a:sym typeface="Teko"/>
                  </a:rPr>
                  <a:t>7</a:t>
                </a:r>
                <a:endParaRPr sz="933"/>
              </a:p>
            </p:txBody>
          </p:sp>
          <p:sp>
            <p:nvSpPr>
              <p:cNvPr id="60" name="Google Shape;377;p41"/>
              <p:cNvSpPr/>
              <p:nvPr/>
            </p:nvSpPr>
            <p:spPr>
              <a:xfrm>
                <a:off x="5753034" y="4418471"/>
                <a:ext cx="100500" cy="96300"/>
              </a:xfrm>
              <a:prstGeom prst="rect">
                <a:avLst/>
              </a:prstGeom>
              <a:solidFill>
                <a:srgbClr val="F5891D"/>
              </a:solidFill>
              <a:ln w="9525" cap="flat" cmpd="sng">
                <a:solidFill>
                  <a:srgbClr val="FF9900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algn="ctr"/>
                <a:r>
                  <a:rPr lang="es" sz="1067" b="1">
                    <a:solidFill>
                      <a:srgbClr val="FFFFFF"/>
                    </a:solidFill>
                    <a:latin typeface="Teko"/>
                    <a:ea typeface="Teko"/>
                    <a:cs typeface="Teko"/>
                    <a:sym typeface="Teko"/>
                  </a:rPr>
                  <a:t>7</a:t>
                </a:r>
                <a:endParaRPr sz="933"/>
              </a:p>
            </p:txBody>
          </p:sp>
        </p:grpSp>
        <p:sp>
          <p:nvSpPr>
            <p:cNvPr id="40" name="Google Shape;378;p41"/>
            <p:cNvSpPr/>
            <p:nvPr/>
          </p:nvSpPr>
          <p:spPr>
            <a:xfrm rot="7956843">
              <a:off x="4511611" y="2420154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" name="Google Shape;379;p41"/>
            <p:cNvSpPr/>
            <p:nvPr/>
          </p:nvSpPr>
          <p:spPr>
            <a:xfrm rot="7956843">
              <a:off x="4717736" y="2789204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" name="Google Shape;380;p41"/>
            <p:cNvSpPr/>
            <p:nvPr/>
          </p:nvSpPr>
          <p:spPr>
            <a:xfrm rot="7956843">
              <a:off x="3926186" y="2018879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" name="Google Shape;381;p41"/>
            <p:cNvSpPr/>
            <p:nvPr/>
          </p:nvSpPr>
          <p:spPr>
            <a:xfrm rot="7956843">
              <a:off x="3597211" y="2496354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" name="Google Shape;382;p41"/>
            <p:cNvSpPr/>
            <p:nvPr/>
          </p:nvSpPr>
          <p:spPr>
            <a:xfrm rot="7956843">
              <a:off x="4930886" y="3313729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" name="Google Shape;383;p41"/>
            <p:cNvSpPr/>
            <p:nvPr/>
          </p:nvSpPr>
          <p:spPr>
            <a:xfrm rot="7956843">
              <a:off x="3055061" y="1632604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" name="Google Shape;384;p41"/>
            <p:cNvSpPr/>
            <p:nvPr/>
          </p:nvSpPr>
          <p:spPr>
            <a:xfrm rot="7956843">
              <a:off x="5771111" y="3437079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" name="Google Shape;385;p41"/>
            <p:cNvSpPr/>
            <p:nvPr/>
          </p:nvSpPr>
          <p:spPr>
            <a:xfrm rot="7956843">
              <a:off x="4717736" y="2365129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" name="Google Shape;386;p41"/>
            <p:cNvSpPr/>
            <p:nvPr/>
          </p:nvSpPr>
          <p:spPr>
            <a:xfrm rot="7956843">
              <a:off x="4383386" y="1333079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" name="Google Shape;387;p41"/>
            <p:cNvSpPr/>
            <p:nvPr/>
          </p:nvSpPr>
          <p:spPr>
            <a:xfrm rot="7956843">
              <a:off x="4307186" y="2704679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" name="Google Shape;388;p41"/>
            <p:cNvSpPr/>
            <p:nvPr/>
          </p:nvSpPr>
          <p:spPr>
            <a:xfrm rot="7956843">
              <a:off x="4793936" y="2789204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" name="Google Shape;389;p41"/>
            <p:cNvSpPr/>
            <p:nvPr/>
          </p:nvSpPr>
          <p:spPr>
            <a:xfrm rot="7956843">
              <a:off x="3131261" y="2013604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" name="Google Shape;390;p41"/>
            <p:cNvSpPr/>
            <p:nvPr/>
          </p:nvSpPr>
          <p:spPr>
            <a:xfrm rot="7956843">
              <a:off x="5555936" y="1951004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" name="Google Shape;391;p41"/>
            <p:cNvSpPr/>
            <p:nvPr/>
          </p:nvSpPr>
          <p:spPr>
            <a:xfrm rot="7963039">
              <a:off x="5833335" y="1816104"/>
              <a:ext cx="122497" cy="126109"/>
            </a:xfrm>
            <a:prstGeom prst="teardrop">
              <a:avLst>
                <a:gd name="adj" fmla="val 100000"/>
              </a:avLst>
            </a:prstGeom>
            <a:solidFill>
              <a:srgbClr val="FF00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" name="Google Shape;392;p41"/>
            <p:cNvSpPr/>
            <p:nvPr/>
          </p:nvSpPr>
          <p:spPr>
            <a:xfrm rot="7963039">
              <a:off x="5452335" y="2273304"/>
              <a:ext cx="122497" cy="126109"/>
            </a:xfrm>
            <a:prstGeom prst="teardrop">
              <a:avLst>
                <a:gd name="adj" fmla="val 100000"/>
              </a:avLst>
            </a:prstGeom>
            <a:solidFill>
              <a:srgbClr val="FF00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" name="Google Shape;393;p41"/>
            <p:cNvSpPr/>
            <p:nvPr/>
          </p:nvSpPr>
          <p:spPr>
            <a:xfrm rot="7963039">
              <a:off x="4004535" y="977904"/>
              <a:ext cx="122497" cy="126109"/>
            </a:xfrm>
            <a:prstGeom prst="teardrop">
              <a:avLst>
                <a:gd name="adj" fmla="val 100000"/>
              </a:avLst>
            </a:prstGeom>
            <a:solidFill>
              <a:srgbClr val="FF00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" name="Google Shape;394;p41"/>
            <p:cNvSpPr/>
            <p:nvPr/>
          </p:nvSpPr>
          <p:spPr>
            <a:xfrm rot="7963039">
              <a:off x="5071335" y="2578104"/>
              <a:ext cx="122497" cy="126109"/>
            </a:xfrm>
            <a:prstGeom prst="teardrop">
              <a:avLst>
                <a:gd name="adj" fmla="val 100000"/>
              </a:avLst>
            </a:prstGeom>
            <a:solidFill>
              <a:srgbClr val="FF00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3" name="Rectángulo 2"/>
          <p:cNvSpPr/>
          <p:nvPr/>
        </p:nvSpPr>
        <p:spPr>
          <a:xfrm>
            <a:off x="1524001" y="235125"/>
            <a:ext cx="75111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dirty="0">
                <a:solidFill>
                  <a:schemeClr val="bg1"/>
                </a:solidFill>
              </a:rPr>
              <a:t>1. Calendario general</a:t>
            </a:r>
            <a:endParaRPr lang="es-CO" sz="32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28658"/>
            <a:ext cx="12183752" cy="1231816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6555879" y="371746"/>
            <a:ext cx="53549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es-CO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DE TRANSITO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Google Shape;294;p41"/>
          <p:cNvSpPr/>
          <p:nvPr/>
        </p:nvSpPr>
        <p:spPr>
          <a:xfrm>
            <a:off x="288799" y="2366747"/>
            <a:ext cx="184743" cy="177823"/>
          </a:xfrm>
          <a:prstGeom prst="rect">
            <a:avLst/>
          </a:prstGeom>
          <a:solidFill>
            <a:srgbClr val="204199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</a:t>
            </a:r>
            <a:endParaRPr sz="667"/>
          </a:p>
        </p:txBody>
      </p:sp>
      <p:sp>
        <p:nvSpPr>
          <p:cNvPr id="10" name="Google Shape;295;p41"/>
          <p:cNvSpPr/>
          <p:nvPr/>
        </p:nvSpPr>
        <p:spPr>
          <a:xfrm>
            <a:off x="604876" y="2361853"/>
            <a:ext cx="1859318" cy="182717"/>
          </a:xfrm>
          <a:prstGeom prst="rect">
            <a:avLst/>
          </a:prstGeom>
          <a:solidFill>
            <a:srgbClr val="204199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AK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7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CL 32 hasta CL 250</a:t>
            </a:r>
            <a:endParaRPr sz="667" dirty="0"/>
          </a:p>
        </p:txBody>
      </p:sp>
      <p:sp>
        <p:nvSpPr>
          <p:cNvPr id="11" name="Google Shape;296;p41"/>
          <p:cNvSpPr/>
          <p:nvPr/>
        </p:nvSpPr>
        <p:spPr>
          <a:xfrm>
            <a:off x="288799" y="2659750"/>
            <a:ext cx="184743" cy="17782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2</a:t>
            </a:r>
            <a:endParaRPr sz="667" dirty="0"/>
          </a:p>
        </p:txBody>
      </p:sp>
      <p:sp>
        <p:nvSpPr>
          <p:cNvPr id="12" name="Google Shape;297;p41"/>
          <p:cNvSpPr/>
          <p:nvPr/>
        </p:nvSpPr>
        <p:spPr>
          <a:xfrm>
            <a:off x="592081" y="2681497"/>
            <a:ext cx="2379976" cy="156076"/>
          </a:xfrm>
          <a:prstGeom prst="rect">
            <a:avLst/>
          </a:prstGeom>
          <a:solidFill>
            <a:srgbClr val="00A2FF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Av.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Caracas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AC 80 hasta 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CL 84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Sur (Av. Boyacá)</a:t>
            </a:r>
            <a:endParaRPr sz="667" dirty="0"/>
          </a:p>
        </p:txBody>
      </p:sp>
      <p:sp>
        <p:nvSpPr>
          <p:cNvPr id="13" name="Google Shape;298;p41"/>
          <p:cNvSpPr/>
          <p:nvPr/>
        </p:nvSpPr>
        <p:spPr>
          <a:xfrm>
            <a:off x="288799" y="2952753"/>
            <a:ext cx="184743" cy="177823"/>
          </a:xfrm>
          <a:prstGeom prst="rect">
            <a:avLst/>
          </a:prstGeom>
          <a:solidFill>
            <a:srgbClr val="7B67AF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3</a:t>
            </a:r>
            <a:endParaRPr sz="667" dirty="0"/>
          </a:p>
        </p:txBody>
      </p:sp>
      <p:sp>
        <p:nvSpPr>
          <p:cNvPr id="14" name="Google Shape;299;p41"/>
          <p:cNvSpPr/>
          <p:nvPr/>
        </p:nvSpPr>
        <p:spPr>
          <a:xfrm>
            <a:off x="592081" y="2938410"/>
            <a:ext cx="1872112" cy="185847"/>
          </a:xfrm>
          <a:prstGeom prst="rect">
            <a:avLst/>
          </a:prstGeom>
          <a:solidFill>
            <a:srgbClr val="7B67AF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Autopista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Norte</a:t>
            </a:r>
            <a:r>
              <a:rPr lang="es" sz="667" dirty="0">
                <a:sym typeface="Teko"/>
              </a:rPr>
              <a:t> 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AC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80 hasta CL 245</a:t>
            </a:r>
            <a:endParaRPr sz="667" dirty="0"/>
          </a:p>
        </p:txBody>
      </p:sp>
      <p:sp>
        <p:nvSpPr>
          <p:cNvPr id="15" name="Google Shape;300;p41"/>
          <p:cNvSpPr/>
          <p:nvPr/>
        </p:nvSpPr>
        <p:spPr>
          <a:xfrm>
            <a:off x="288799" y="3245757"/>
            <a:ext cx="184743" cy="177823"/>
          </a:xfrm>
          <a:prstGeom prst="rect">
            <a:avLst/>
          </a:prstGeom>
          <a:solidFill>
            <a:srgbClr val="A31A84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4</a:t>
            </a:r>
            <a:endParaRPr sz="667"/>
          </a:p>
        </p:txBody>
      </p:sp>
      <p:sp>
        <p:nvSpPr>
          <p:cNvPr id="16" name="Google Shape;301;p41"/>
          <p:cNvSpPr/>
          <p:nvPr/>
        </p:nvSpPr>
        <p:spPr>
          <a:xfrm>
            <a:off x="597258" y="3241523"/>
            <a:ext cx="1866936" cy="182057"/>
          </a:xfrm>
          <a:prstGeom prst="rect">
            <a:avLst/>
          </a:prstGeom>
          <a:solidFill>
            <a:srgbClr val="A31A84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Av.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NQS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CL 92 hasta CL 8 Sur</a:t>
            </a:r>
            <a:endParaRPr sz="667" dirty="0"/>
          </a:p>
        </p:txBody>
      </p:sp>
      <p:sp>
        <p:nvSpPr>
          <p:cNvPr id="17" name="Google Shape;302;p41"/>
          <p:cNvSpPr/>
          <p:nvPr/>
        </p:nvSpPr>
        <p:spPr>
          <a:xfrm>
            <a:off x="288799" y="3538761"/>
            <a:ext cx="184743" cy="177823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5</a:t>
            </a:r>
            <a:endParaRPr sz="667"/>
          </a:p>
        </p:txBody>
      </p:sp>
      <p:sp>
        <p:nvSpPr>
          <p:cNvPr id="18" name="Google Shape;303;p41"/>
          <p:cNvSpPr/>
          <p:nvPr/>
        </p:nvSpPr>
        <p:spPr>
          <a:xfrm>
            <a:off x="592082" y="3533730"/>
            <a:ext cx="1872112" cy="18603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AK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68</a:t>
            </a:r>
            <a:r>
              <a:rPr lang="es" sz="667" dirty="0">
                <a:sym typeface="Teko"/>
              </a:rPr>
              <a:t> 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Av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. Suba hasta Autopista Sur</a:t>
            </a:r>
            <a:endParaRPr sz="667" dirty="0"/>
          </a:p>
        </p:txBody>
      </p:sp>
      <p:sp>
        <p:nvSpPr>
          <p:cNvPr id="19" name="Google Shape;304;p41"/>
          <p:cNvSpPr/>
          <p:nvPr/>
        </p:nvSpPr>
        <p:spPr>
          <a:xfrm>
            <a:off x="288799" y="3831765"/>
            <a:ext cx="184743" cy="177823"/>
          </a:xfrm>
          <a:prstGeom prst="rect">
            <a:avLst/>
          </a:prstGeom>
          <a:solidFill>
            <a:srgbClr val="F91F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6</a:t>
            </a:r>
            <a:endParaRPr sz="667"/>
          </a:p>
        </p:txBody>
      </p:sp>
      <p:sp>
        <p:nvSpPr>
          <p:cNvPr id="20" name="Google Shape;305;p41"/>
          <p:cNvSpPr/>
          <p:nvPr/>
        </p:nvSpPr>
        <p:spPr>
          <a:xfrm>
            <a:off x="601067" y="3820504"/>
            <a:ext cx="1859317" cy="187204"/>
          </a:xfrm>
          <a:prstGeom prst="rect">
            <a:avLst/>
          </a:prstGeom>
          <a:solidFill>
            <a:srgbClr val="F91F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Av.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Boyacá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CL 170 hasta Yomasa</a:t>
            </a:r>
            <a:endParaRPr sz="8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</p:txBody>
      </p:sp>
      <p:sp>
        <p:nvSpPr>
          <p:cNvPr id="21" name="Google Shape;306;p41"/>
          <p:cNvSpPr/>
          <p:nvPr/>
        </p:nvSpPr>
        <p:spPr>
          <a:xfrm>
            <a:off x="288799" y="4124768"/>
            <a:ext cx="184743" cy="177823"/>
          </a:xfrm>
          <a:prstGeom prst="rect">
            <a:avLst/>
          </a:prstGeom>
          <a:solidFill>
            <a:srgbClr val="F5891D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7</a:t>
            </a:r>
            <a:endParaRPr sz="667"/>
          </a:p>
        </p:txBody>
      </p:sp>
      <p:sp>
        <p:nvSpPr>
          <p:cNvPr id="22" name="Google Shape;307;p41"/>
          <p:cNvSpPr/>
          <p:nvPr/>
        </p:nvSpPr>
        <p:spPr>
          <a:xfrm>
            <a:off x="592080" y="4122900"/>
            <a:ext cx="2231217" cy="159309"/>
          </a:xfrm>
          <a:prstGeom prst="rect">
            <a:avLst/>
          </a:prstGeom>
          <a:solidFill>
            <a:srgbClr val="F5891D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Av.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Cali</a:t>
            </a:r>
            <a:r>
              <a:rPr lang="es" sz="667" dirty="0">
                <a:sym typeface="Teko"/>
              </a:rPr>
              <a:t> 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CL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159 hasta TV 79 D Sur (KR 80 J) </a:t>
            </a:r>
            <a:endParaRPr sz="667" dirty="0"/>
          </a:p>
        </p:txBody>
      </p:sp>
      <p:sp>
        <p:nvSpPr>
          <p:cNvPr id="23" name="Google Shape;308;p41"/>
          <p:cNvSpPr/>
          <p:nvPr/>
        </p:nvSpPr>
        <p:spPr>
          <a:xfrm>
            <a:off x="288799" y="4417771"/>
            <a:ext cx="184743" cy="177823"/>
          </a:xfrm>
          <a:prstGeom prst="rect">
            <a:avLst/>
          </a:prstGeom>
          <a:solidFill>
            <a:srgbClr val="FDBB2F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8</a:t>
            </a:r>
            <a:endParaRPr sz="667"/>
          </a:p>
        </p:txBody>
      </p:sp>
      <p:sp>
        <p:nvSpPr>
          <p:cNvPr id="24" name="Google Shape;309;p41"/>
          <p:cNvSpPr/>
          <p:nvPr/>
        </p:nvSpPr>
        <p:spPr>
          <a:xfrm>
            <a:off x="607921" y="4417771"/>
            <a:ext cx="2215376" cy="180355"/>
          </a:xfrm>
          <a:prstGeom prst="rect">
            <a:avLst/>
          </a:prstGeom>
          <a:solidFill>
            <a:srgbClr val="FDBB2F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Autopista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Sur 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CL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8 Sur hasta KR 77 G</a:t>
            </a:r>
            <a:endParaRPr sz="667" dirty="0"/>
          </a:p>
        </p:txBody>
      </p:sp>
      <p:sp>
        <p:nvSpPr>
          <p:cNvPr id="25" name="Google Shape;310;p41"/>
          <p:cNvSpPr/>
          <p:nvPr/>
        </p:nvSpPr>
        <p:spPr>
          <a:xfrm>
            <a:off x="288799" y="4710775"/>
            <a:ext cx="184743" cy="177823"/>
          </a:xfrm>
          <a:prstGeom prst="rect">
            <a:avLst/>
          </a:prstGeom>
          <a:solidFill>
            <a:srgbClr val="CC99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9</a:t>
            </a:r>
            <a:endParaRPr sz="667"/>
          </a:p>
        </p:txBody>
      </p:sp>
      <p:sp>
        <p:nvSpPr>
          <p:cNvPr id="26" name="Google Shape;311;p41"/>
          <p:cNvSpPr/>
          <p:nvPr/>
        </p:nvSpPr>
        <p:spPr>
          <a:xfrm>
            <a:off x="610472" y="4722569"/>
            <a:ext cx="1853722" cy="179605"/>
          </a:xfrm>
          <a:prstGeom prst="rect">
            <a:avLst/>
          </a:prstGeom>
          <a:solidFill>
            <a:srgbClr val="CC99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Av.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Suba</a:t>
            </a:r>
            <a:r>
              <a:rPr lang="es" sz="667" dirty="0">
                <a:sym typeface="Teko"/>
              </a:rPr>
              <a:t> 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AC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80 hasta KR 115</a:t>
            </a:r>
            <a:endParaRPr sz="667" dirty="0"/>
          </a:p>
        </p:txBody>
      </p:sp>
      <p:sp>
        <p:nvSpPr>
          <p:cNvPr id="27" name="Google Shape;312;p41"/>
          <p:cNvSpPr/>
          <p:nvPr/>
        </p:nvSpPr>
        <p:spPr>
          <a:xfrm>
            <a:off x="216842" y="5003771"/>
            <a:ext cx="266732" cy="177823"/>
          </a:xfrm>
          <a:prstGeom prst="rect">
            <a:avLst/>
          </a:prstGeom>
          <a:solidFill>
            <a:srgbClr val="CCCC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10</a:t>
            </a:r>
            <a:endParaRPr sz="667"/>
          </a:p>
        </p:txBody>
      </p:sp>
      <p:sp>
        <p:nvSpPr>
          <p:cNvPr id="28" name="Google Shape;313;p41"/>
          <p:cNvSpPr/>
          <p:nvPr/>
        </p:nvSpPr>
        <p:spPr>
          <a:xfrm>
            <a:off x="609469" y="5026618"/>
            <a:ext cx="2362587" cy="142424"/>
          </a:xfrm>
          <a:prstGeom prst="rect">
            <a:avLst/>
          </a:prstGeom>
          <a:solidFill>
            <a:srgbClr val="CCCC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just"/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AC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80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Av. Caracas 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hasta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KR 120 (Límite urbano)</a:t>
            </a:r>
            <a:endParaRPr sz="667" dirty="0"/>
          </a:p>
        </p:txBody>
      </p:sp>
      <p:sp>
        <p:nvSpPr>
          <p:cNvPr id="29" name="Google Shape;314;p41"/>
          <p:cNvSpPr/>
          <p:nvPr/>
        </p:nvSpPr>
        <p:spPr>
          <a:xfrm>
            <a:off x="217010" y="5322923"/>
            <a:ext cx="266732" cy="177823"/>
          </a:xfrm>
          <a:prstGeom prst="rect">
            <a:avLst/>
          </a:prstGeom>
          <a:solidFill>
            <a:srgbClr val="00CC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11</a:t>
            </a:r>
            <a:endParaRPr sz="667"/>
          </a:p>
        </p:txBody>
      </p:sp>
      <p:sp>
        <p:nvSpPr>
          <p:cNvPr id="30" name="Google Shape;315;p41"/>
          <p:cNvSpPr/>
          <p:nvPr/>
        </p:nvSpPr>
        <p:spPr>
          <a:xfrm>
            <a:off x="618207" y="5319552"/>
            <a:ext cx="1845987" cy="172943"/>
          </a:xfrm>
          <a:prstGeom prst="rect">
            <a:avLst/>
          </a:prstGeom>
          <a:solidFill>
            <a:srgbClr val="00CC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AC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26</a:t>
            </a:r>
            <a:r>
              <a:rPr lang="es" sz="667" dirty="0">
                <a:sym typeface="Teko"/>
              </a:rPr>
              <a:t> 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KR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3 hasta KR 103</a:t>
            </a:r>
            <a:endParaRPr sz="667" dirty="0"/>
          </a:p>
        </p:txBody>
      </p:sp>
      <p:sp>
        <p:nvSpPr>
          <p:cNvPr id="31" name="Google Shape;316;p41"/>
          <p:cNvSpPr/>
          <p:nvPr/>
        </p:nvSpPr>
        <p:spPr>
          <a:xfrm>
            <a:off x="217010" y="5615916"/>
            <a:ext cx="266732" cy="177823"/>
          </a:xfrm>
          <a:prstGeom prst="rect">
            <a:avLst/>
          </a:prstGeom>
          <a:solidFill>
            <a:srgbClr val="2E7115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12</a:t>
            </a:r>
            <a:endParaRPr sz="667"/>
          </a:p>
        </p:txBody>
      </p:sp>
      <p:sp>
        <p:nvSpPr>
          <p:cNvPr id="32" name="Google Shape;317;p41"/>
          <p:cNvSpPr/>
          <p:nvPr/>
        </p:nvSpPr>
        <p:spPr>
          <a:xfrm>
            <a:off x="618206" y="5597534"/>
            <a:ext cx="2205091" cy="185803"/>
          </a:xfrm>
          <a:prstGeom prst="rect">
            <a:avLst/>
          </a:prstGeom>
          <a:solidFill>
            <a:srgbClr val="2E7115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AC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13</a:t>
            </a:r>
            <a:r>
              <a:rPr lang="es" sz="667" dirty="0">
                <a:sym typeface="Teko"/>
              </a:rPr>
              <a:t> 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KR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50 hasta KR 138 (Límite urbano)</a:t>
            </a:r>
            <a:endParaRPr sz="667" dirty="0"/>
          </a:p>
        </p:txBody>
      </p:sp>
      <p:sp>
        <p:nvSpPr>
          <p:cNvPr id="33" name="Google Shape;318;p41"/>
          <p:cNvSpPr/>
          <p:nvPr/>
        </p:nvSpPr>
        <p:spPr>
          <a:xfrm>
            <a:off x="217009" y="5908909"/>
            <a:ext cx="266732" cy="177823"/>
          </a:xfrm>
          <a:prstGeom prst="rect">
            <a:avLst/>
          </a:prstGeom>
          <a:solidFill>
            <a:srgbClr val="01AAA8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13</a:t>
            </a:r>
            <a:endParaRPr sz="667" dirty="0"/>
          </a:p>
        </p:txBody>
      </p:sp>
      <p:sp>
        <p:nvSpPr>
          <p:cNvPr id="34" name="Google Shape;319;p41"/>
          <p:cNvSpPr/>
          <p:nvPr/>
        </p:nvSpPr>
        <p:spPr>
          <a:xfrm>
            <a:off x="618207" y="5895355"/>
            <a:ext cx="1872112" cy="191377"/>
          </a:xfrm>
          <a:prstGeom prst="rect">
            <a:avLst/>
          </a:prstGeom>
          <a:solidFill>
            <a:srgbClr val="01AAA8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Av.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Américas</a:t>
            </a:r>
            <a:r>
              <a:rPr lang="es" sz="667" dirty="0">
                <a:sym typeface="Teko"/>
              </a:rPr>
              <a:t> 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AC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26 hasta Av. Cali</a:t>
            </a:r>
            <a:endParaRPr sz="667" dirty="0"/>
          </a:p>
        </p:txBody>
      </p:sp>
      <p:sp>
        <p:nvSpPr>
          <p:cNvPr id="35" name="Google Shape;320;p41"/>
          <p:cNvSpPr/>
          <p:nvPr/>
        </p:nvSpPr>
        <p:spPr>
          <a:xfrm>
            <a:off x="217009" y="6201935"/>
            <a:ext cx="266732" cy="177823"/>
          </a:xfrm>
          <a:prstGeom prst="rect">
            <a:avLst/>
          </a:prstGeom>
          <a:solidFill>
            <a:srgbClr val="006666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14</a:t>
            </a:r>
            <a:endParaRPr sz="667"/>
          </a:p>
        </p:txBody>
      </p:sp>
      <p:sp>
        <p:nvSpPr>
          <p:cNvPr id="36" name="Google Shape;321;p41"/>
          <p:cNvSpPr/>
          <p:nvPr/>
        </p:nvSpPr>
        <p:spPr>
          <a:xfrm>
            <a:off x="618207" y="6171417"/>
            <a:ext cx="2205090" cy="208341"/>
          </a:xfrm>
          <a:prstGeom prst="rect">
            <a:avLst/>
          </a:prstGeom>
          <a:solidFill>
            <a:srgbClr val="006666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Av. Primero de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Mayo</a:t>
            </a:r>
            <a:r>
              <a:rPr lang="es" sz="667" dirty="0">
                <a:sym typeface="Teko"/>
              </a:rPr>
              <a:t> 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KR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3 Este hasta KR 80</a:t>
            </a:r>
            <a:endParaRPr sz="667" dirty="0"/>
          </a:p>
        </p:txBody>
      </p:sp>
      <p:sp>
        <p:nvSpPr>
          <p:cNvPr id="37" name="Google Shape;322;p41"/>
          <p:cNvSpPr txBox="1"/>
          <p:nvPr/>
        </p:nvSpPr>
        <p:spPr>
          <a:xfrm>
            <a:off x="159504" y="1356805"/>
            <a:ext cx="2125145" cy="787151"/>
          </a:xfrm>
          <a:prstGeom prst="rect">
            <a:avLst/>
          </a:prstGeom>
          <a:solidFill>
            <a:srgbClr val="AED140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s" sz="2800" b="1" dirty="0">
                <a:solidFill>
                  <a:srgbClr val="FFFFFF"/>
                </a:solidFill>
              </a:rPr>
              <a:t>14</a:t>
            </a:r>
            <a:endParaRPr sz="2800" b="1" dirty="0">
              <a:solidFill>
                <a:srgbClr val="FFFFFF"/>
              </a:solidFill>
            </a:endParaRPr>
          </a:p>
          <a:p>
            <a:pPr algn="ctr"/>
            <a:r>
              <a:rPr lang="es" sz="1333" b="1" dirty="0" smtClean="0">
                <a:solidFill>
                  <a:srgbClr val="FFFFFF"/>
                </a:solidFill>
              </a:rPr>
              <a:t>CORREDORES PRINCIPALES</a:t>
            </a:r>
            <a:endParaRPr sz="1333" b="1" dirty="0">
              <a:solidFill>
                <a:srgbClr val="FFFFFF"/>
              </a:solidFill>
            </a:endParaRPr>
          </a:p>
        </p:txBody>
      </p:sp>
      <p:sp>
        <p:nvSpPr>
          <p:cNvPr id="104" name="Google Shape;323;p41"/>
          <p:cNvSpPr txBox="1"/>
          <p:nvPr/>
        </p:nvSpPr>
        <p:spPr>
          <a:xfrm>
            <a:off x="10543650" y="1495620"/>
            <a:ext cx="1683600" cy="1120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s" sz="1333" b="1" dirty="0" smtClean="0"/>
              <a:t>15 CENTROS </a:t>
            </a:r>
            <a:r>
              <a:rPr lang="es" sz="1333" b="1" dirty="0"/>
              <a:t>COMERCIALES</a:t>
            </a:r>
            <a:endParaRPr sz="1333" b="1" dirty="0"/>
          </a:p>
        </p:txBody>
      </p:sp>
      <p:sp>
        <p:nvSpPr>
          <p:cNvPr id="105" name="Google Shape;324;p41"/>
          <p:cNvSpPr txBox="1"/>
          <p:nvPr/>
        </p:nvSpPr>
        <p:spPr>
          <a:xfrm>
            <a:off x="10635006" y="2260170"/>
            <a:ext cx="1683600" cy="11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s" sz="1333" b="1" dirty="0" smtClean="0"/>
              <a:t>04 CENTROS </a:t>
            </a:r>
            <a:r>
              <a:rPr lang="es" sz="1333" b="1" dirty="0"/>
              <a:t>DE ALTA AGLOMERACIÓN</a:t>
            </a:r>
            <a:endParaRPr sz="1333" b="1" dirty="0"/>
          </a:p>
        </p:txBody>
      </p:sp>
      <p:sp>
        <p:nvSpPr>
          <p:cNvPr id="106" name="Google Shape;325;p41"/>
          <p:cNvSpPr/>
          <p:nvPr/>
        </p:nvSpPr>
        <p:spPr>
          <a:xfrm rot="7960376">
            <a:off x="10333579" y="1590216"/>
            <a:ext cx="355260" cy="360076"/>
          </a:xfrm>
          <a:prstGeom prst="teardrop">
            <a:avLst>
              <a:gd name="adj" fmla="val 100000"/>
            </a:avLst>
          </a:prstGeom>
          <a:solidFill>
            <a:srgbClr val="FFFF00"/>
          </a:solidFill>
          <a:ln w="9525" cap="flat" cmpd="sng">
            <a:solidFill>
              <a:srgbClr val="53585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7" name="Google Shape;326;p41"/>
          <p:cNvSpPr/>
          <p:nvPr/>
        </p:nvSpPr>
        <p:spPr>
          <a:xfrm rot="7960376">
            <a:off x="10345108" y="2347985"/>
            <a:ext cx="355260" cy="360076"/>
          </a:xfrm>
          <a:prstGeom prst="teardrop">
            <a:avLst>
              <a:gd name="adj" fmla="val 100000"/>
            </a:avLst>
          </a:prstGeom>
          <a:solidFill>
            <a:srgbClr val="FF0000"/>
          </a:solidFill>
          <a:ln w="9525" cap="flat" cmpd="sng">
            <a:solidFill>
              <a:srgbClr val="53585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8" name="Google Shape;327;p41"/>
          <p:cNvSpPr txBox="1"/>
          <p:nvPr/>
        </p:nvSpPr>
        <p:spPr>
          <a:xfrm>
            <a:off x="10297895" y="1554822"/>
            <a:ext cx="672800" cy="2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" sz="1333" dirty="0"/>
              <a:t>CC</a:t>
            </a:r>
            <a:endParaRPr sz="1333" dirty="0"/>
          </a:p>
        </p:txBody>
      </p:sp>
      <p:sp>
        <p:nvSpPr>
          <p:cNvPr id="109" name="Google Shape;328;p41"/>
          <p:cNvSpPr txBox="1"/>
          <p:nvPr/>
        </p:nvSpPr>
        <p:spPr>
          <a:xfrm>
            <a:off x="10285292" y="2316775"/>
            <a:ext cx="672800" cy="2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" sz="1333"/>
              <a:t>CA</a:t>
            </a:r>
            <a:endParaRPr sz="1333"/>
          </a:p>
        </p:txBody>
      </p:sp>
      <p:sp>
        <p:nvSpPr>
          <p:cNvPr id="110" name="Google Shape;287;p40">
            <a:extLst>
              <a:ext uri="{FF2B5EF4-FFF2-40B4-BE49-F238E27FC236}">
                <a16:creationId xmlns:a16="http://schemas.microsoft.com/office/drawing/2014/main" xmlns="" id="{ADAF5518-45C7-4EEA-9B6D-B434D1639C5C}"/>
              </a:ext>
            </a:extLst>
          </p:cNvPr>
          <p:cNvSpPr txBox="1"/>
          <p:nvPr/>
        </p:nvSpPr>
        <p:spPr>
          <a:xfrm>
            <a:off x="10248330" y="3274730"/>
            <a:ext cx="1346800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CO" sz="2000" b="1" dirty="0" smtClean="0">
                <a:solidFill>
                  <a:schemeClr val="accent6"/>
                </a:solidFill>
              </a:rPr>
              <a:t>Horarios</a:t>
            </a:r>
            <a:endParaRPr sz="2000" b="1" dirty="0">
              <a:solidFill>
                <a:schemeClr val="accent6"/>
              </a:solidFill>
            </a:endParaRPr>
          </a:p>
        </p:txBody>
      </p:sp>
      <p:sp>
        <p:nvSpPr>
          <p:cNvPr id="111" name="Google Shape;287;p40">
            <a:extLst>
              <a:ext uri="{FF2B5EF4-FFF2-40B4-BE49-F238E27FC236}">
                <a16:creationId xmlns:a16="http://schemas.microsoft.com/office/drawing/2014/main" xmlns="" id="{228EA91D-F35F-43A4-B7F1-B3795CCD9BCE}"/>
              </a:ext>
            </a:extLst>
          </p:cNvPr>
          <p:cNvSpPr txBox="1"/>
          <p:nvPr/>
        </p:nvSpPr>
        <p:spPr>
          <a:xfrm>
            <a:off x="9991166" y="3745291"/>
            <a:ext cx="2022812" cy="1106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MX" sz="1467" dirty="0"/>
              <a:t>14 corredores Lunes – Domingo</a:t>
            </a:r>
          </a:p>
          <a:p>
            <a:r>
              <a:rPr lang="es-MX" sz="1467" dirty="0"/>
              <a:t>Horarios críticos</a:t>
            </a:r>
          </a:p>
          <a:p>
            <a:endParaRPr lang="es-MX" sz="1467" dirty="0"/>
          </a:p>
          <a:p>
            <a:r>
              <a:rPr lang="es-MX" sz="1600" dirty="0"/>
              <a:t>Puntos críticos</a:t>
            </a:r>
          </a:p>
          <a:p>
            <a:r>
              <a:rPr lang="es-MX" sz="1600" dirty="0" smtClean="0"/>
              <a:t>Fines </a:t>
            </a:r>
            <a:r>
              <a:rPr lang="es-MX" sz="1600" dirty="0"/>
              <a:t>de semana </a:t>
            </a:r>
            <a:r>
              <a:rPr lang="es-MX" sz="1000" dirty="0"/>
              <a:t>(o horario según particularidades del punto)</a:t>
            </a:r>
          </a:p>
          <a:p>
            <a:endParaRPr sz="1467" dirty="0"/>
          </a:p>
        </p:txBody>
      </p:sp>
    </p:spTree>
    <p:extLst>
      <p:ext uri="{BB962C8B-B14F-4D97-AF65-F5344CB8AC3E}">
        <p14:creationId xmlns:p14="http://schemas.microsoft.com/office/powerpoint/2010/main" val="260855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4041" y="1570088"/>
            <a:ext cx="6882062" cy="4509869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1524001" y="235125"/>
            <a:ext cx="75111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dirty="0">
                <a:solidFill>
                  <a:schemeClr val="bg1"/>
                </a:solidFill>
              </a:rPr>
              <a:t>1. Calendario general</a:t>
            </a:r>
            <a:endParaRPr lang="es-CO" sz="32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28658"/>
            <a:ext cx="12183752" cy="1231816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7427495" y="338273"/>
            <a:ext cx="43989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es-CO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ESPACIO PÚBLICO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461;p43"/>
          <p:cNvSpPr txBox="1"/>
          <p:nvPr/>
        </p:nvSpPr>
        <p:spPr>
          <a:xfrm>
            <a:off x="399432" y="1514998"/>
            <a:ext cx="2664609" cy="93937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s" sz="1600" b="1" dirty="0" smtClean="0">
                <a:solidFill>
                  <a:srgbClr val="FFFFFF"/>
                </a:solidFill>
              </a:rPr>
              <a:t>16 ZONAS </a:t>
            </a:r>
            <a:r>
              <a:rPr lang="es" sz="1600" b="1" dirty="0">
                <a:solidFill>
                  <a:srgbClr val="FFFFFF"/>
                </a:solidFill>
              </a:rPr>
              <a:t>CON MAYOR AFECTACIÓN </a:t>
            </a:r>
            <a:r>
              <a:rPr lang="es" sz="1600" b="1" dirty="0" smtClean="0">
                <a:solidFill>
                  <a:srgbClr val="FFFFFF"/>
                </a:solidFill>
              </a:rPr>
              <a:t>IDENTIFICADAS ESPACIO PÚBLICO</a:t>
            </a:r>
            <a:endParaRPr sz="1600" b="1" dirty="0">
              <a:solidFill>
                <a:srgbClr val="FFFFFF"/>
              </a:solidFill>
            </a:endParaRPr>
          </a:p>
        </p:txBody>
      </p:sp>
      <p:sp>
        <p:nvSpPr>
          <p:cNvPr id="7" name="Google Shape;462;p43"/>
          <p:cNvSpPr/>
          <p:nvPr/>
        </p:nvSpPr>
        <p:spPr>
          <a:xfrm>
            <a:off x="222971" y="2743201"/>
            <a:ext cx="3113788" cy="388219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228600" indent="-228600">
              <a:buClr>
                <a:schemeClr val="dk1"/>
              </a:buClr>
              <a:buSzPts val="1100"/>
              <a:buAutoNum type="arabicPeriod"/>
            </a:pP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SAN VICTORINO</a:t>
            </a:r>
          </a:p>
          <a:p>
            <a:pPr marL="228600" indent="-228600">
              <a:buClr>
                <a:schemeClr val="dk1"/>
              </a:buClr>
              <a:buSzPts val="1100"/>
              <a:buAutoNum type="arabicPeriod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2. OUTLET LAS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AMÉRICAS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3.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MONSERRATE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4.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PARKWAY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5. SAN ANDRESITO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NORTE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6. SAN ANDRESITO SAN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JOSÉ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7. SAN ANDRESITO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38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8.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ALQUERÍA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9. CALLE 53 ENTRE KR 28 Y AV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CARACAS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10.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CORABASTOS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11. ZONA COMERCIAL EL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RESTREPO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12. IGLESIA DIVINO NIÑO- 20 DE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JULIO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13. CENTRO EMPRESARIAL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CLARO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14. MIRADOR LA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PALOMA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15. MIRADOR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MAZAI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16. ZONA RESTAURANTES (CALERA)</a:t>
            </a:r>
            <a:endParaRPr sz="11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</p:txBody>
      </p:sp>
      <p:sp>
        <p:nvSpPr>
          <p:cNvPr id="9" name="Google Shape;479;p43"/>
          <p:cNvSpPr txBox="1"/>
          <p:nvPr/>
        </p:nvSpPr>
        <p:spPr>
          <a:xfrm>
            <a:off x="10201863" y="1614417"/>
            <a:ext cx="1734377" cy="5422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s" sz="1333" b="1" dirty="0" smtClean="0">
                <a:solidFill>
                  <a:srgbClr val="FFFFFF"/>
                </a:solidFill>
              </a:rPr>
              <a:t>06 ZONAS </a:t>
            </a:r>
            <a:r>
              <a:rPr lang="es" sz="1333" b="1" dirty="0">
                <a:solidFill>
                  <a:srgbClr val="FFFFFF"/>
                </a:solidFill>
              </a:rPr>
              <a:t>BACA</a:t>
            </a:r>
            <a:endParaRPr sz="1333" b="1" dirty="0">
              <a:solidFill>
                <a:srgbClr val="FFFFFF"/>
              </a:solidFill>
            </a:endParaRPr>
          </a:p>
          <a:p>
            <a:pPr algn="ctr"/>
            <a:r>
              <a:rPr lang="es" sz="1333" b="1" dirty="0">
                <a:solidFill>
                  <a:srgbClr val="FFFFFF"/>
                </a:solidFill>
              </a:rPr>
              <a:t>CON AFECTACIÓN IEP</a:t>
            </a:r>
            <a:endParaRPr sz="1333" b="1" dirty="0">
              <a:solidFill>
                <a:srgbClr val="FFFFFF"/>
              </a:solidFill>
            </a:endParaRPr>
          </a:p>
        </p:txBody>
      </p:sp>
      <p:sp>
        <p:nvSpPr>
          <p:cNvPr id="10" name="Google Shape;480;p43"/>
          <p:cNvSpPr/>
          <p:nvPr/>
        </p:nvSpPr>
        <p:spPr>
          <a:xfrm>
            <a:off x="9808787" y="2477103"/>
            <a:ext cx="2383213" cy="164291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228600" indent="-228600">
              <a:buSzPts val="1100"/>
              <a:buAutoNum type="arabicPeriod"/>
            </a:pP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ZONA G</a:t>
            </a:r>
          </a:p>
          <a:p>
            <a:pPr marL="228600" indent="-228600">
              <a:buSzPts val="1100"/>
              <a:buAutoNum type="arabicPeriod"/>
            </a:pPr>
            <a:endParaRPr sz="5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2. PARQUE DE LA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93</a:t>
            </a:r>
          </a:p>
          <a:p>
            <a:pPr>
              <a:buSzPts val="1100"/>
            </a:pPr>
            <a:endParaRPr sz="5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3. PLAZA DE LA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PERSEVERANCIA</a:t>
            </a:r>
          </a:p>
          <a:p>
            <a:pPr>
              <a:buSzPts val="1100"/>
            </a:pPr>
            <a:endParaRPr sz="5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4. CIUDAD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JARDIN</a:t>
            </a:r>
          </a:p>
          <a:p>
            <a:pPr>
              <a:buSzPts val="1100"/>
            </a:pPr>
            <a:endParaRPr sz="5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5. PARQUE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USAQUÉN</a:t>
            </a:r>
          </a:p>
          <a:p>
            <a:pPr>
              <a:buSzPts val="1100"/>
            </a:pPr>
            <a:endParaRPr sz="5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6. ZONA T</a:t>
            </a:r>
            <a:endParaRPr sz="11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</p:txBody>
      </p:sp>
      <p:sp>
        <p:nvSpPr>
          <p:cNvPr id="11" name="Google Shape;287;p40">
            <a:extLst>
              <a:ext uri="{FF2B5EF4-FFF2-40B4-BE49-F238E27FC236}">
                <a16:creationId xmlns:a16="http://schemas.microsoft.com/office/drawing/2014/main" xmlns="" id="{CB79F4F8-7C63-4F82-8F1C-B8FC273398D7}"/>
              </a:ext>
            </a:extLst>
          </p:cNvPr>
          <p:cNvSpPr txBox="1"/>
          <p:nvPr/>
        </p:nvSpPr>
        <p:spPr>
          <a:xfrm>
            <a:off x="10306515" y="4284830"/>
            <a:ext cx="1387756" cy="306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Horarios</a:t>
            </a:r>
            <a:endParaRPr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Google Shape;287;p40">
            <a:extLst>
              <a:ext uri="{FF2B5EF4-FFF2-40B4-BE49-F238E27FC236}">
                <a16:creationId xmlns:a16="http://schemas.microsoft.com/office/drawing/2014/main" xmlns="" id="{F8A73BEF-D30D-418A-AE0E-91687F7EEA4C}"/>
              </a:ext>
            </a:extLst>
          </p:cNvPr>
          <p:cNvSpPr txBox="1"/>
          <p:nvPr/>
        </p:nvSpPr>
        <p:spPr>
          <a:xfrm>
            <a:off x="9946103" y="4646855"/>
            <a:ext cx="2068917" cy="1179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MX" dirty="0"/>
              <a:t>Lunes – Domingo</a:t>
            </a:r>
          </a:p>
          <a:p>
            <a:r>
              <a:rPr lang="es-MX" dirty="0"/>
              <a:t>Horarios críticos</a:t>
            </a:r>
          </a:p>
          <a:p>
            <a:r>
              <a:rPr lang="es-MX" sz="1050" dirty="0"/>
              <a:t>(o horario según particularidades del punto)</a:t>
            </a: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6530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95" y="1118793"/>
            <a:ext cx="10097900" cy="5671169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831005" y="3224224"/>
            <a:ext cx="3773079" cy="3335847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Rectángulo 2"/>
          <p:cNvSpPr/>
          <p:nvPr/>
        </p:nvSpPr>
        <p:spPr>
          <a:xfrm>
            <a:off x="1524001" y="235125"/>
            <a:ext cx="75111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dirty="0">
                <a:solidFill>
                  <a:schemeClr val="bg1"/>
                </a:solidFill>
              </a:rPr>
              <a:t>1. Calendario general</a:t>
            </a:r>
            <a:endParaRPr lang="es-CO" sz="32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28658"/>
            <a:ext cx="12183752" cy="1231816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978568" y="338273"/>
            <a:ext cx="111011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s-CO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CO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CENTRO DE OPERACIONES DE EMERGENCIAS COE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138130"/>
              </p:ext>
            </p:extLst>
          </p:nvPr>
        </p:nvGraphicFramePr>
        <p:xfrm>
          <a:off x="1026699" y="1539607"/>
          <a:ext cx="2867221" cy="9915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71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400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87008">
                <a:tc>
                  <a:txBody>
                    <a:bodyPr/>
                    <a:lstStyle/>
                    <a:p>
                      <a:pPr marL="177800" indent="0" algn="ctr"/>
                      <a:r>
                        <a:rPr lang="es-E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Día</a:t>
                      </a:r>
                      <a:endParaRPr lang="es-E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7" marR="91427" marT="45688" marB="45688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indent="0" algn="ctr"/>
                      <a:r>
                        <a:rPr lang="es-E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Horario</a:t>
                      </a:r>
                      <a:endParaRPr lang="es-E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7" marR="91427" marT="45688" marB="45688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4553">
                <a:tc>
                  <a:txBody>
                    <a:bodyPr/>
                    <a:lstStyle/>
                    <a:p>
                      <a:pPr marL="177800" indent="0"/>
                      <a:r>
                        <a:rPr lang="es-ES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Dic</a:t>
                      </a:r>
                    </a:p>
                    <a:p>
                      <a:pPr marL="177800" indent="0"/>
                      <a:r>
                        <a:rPr lang="es-ES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Dic</a:t>
                      </a:r>
                    </a:p>
                    <a:p>
                      <a:pPr marL="177800" indent="0"/>
                      <a:r>
                        <a:rPr lang="es-ES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r>
                        <a:rPr lang="es-ES" sz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al </a:t>
                      </a:r>
                      <a:r>
                        <a:rPr lang="es-ES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Dic</a:t>
                      </a:r>
                      <a:endParaRPr lang="es-E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7" marR="91427" marT="45688" marB="45688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16:00</a:t>
                      </a:r>
                      <a:r>
                        <a:rPr lang="es-ES" sz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–23:00</a:t>
                      </a:r>
                      <a:endParaRPr lang="es-ES" sz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7800" indent="0"/>
                      <a:r>
                        <a:rPr lang="es-ES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15:00</a:t>
                      </a:r>
                      <a:r>
                        <a:rPr lang="es-ES" sz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–01:00</a:t>
                      </a:r>
                    </a:p>
                    <a:p>
                      <a:pPr marL="1778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16:00</a:t>
                      </a:r>
                      <a:r>
                        <a:rPr lang="es-ES" sz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–23:00</a:t>
                      </a:r>
                      <a:endParaRPr lang="es-E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7" marR="91427" marT="45688" marB="45688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4" name="Rectángulo 3"/>
          <p:cNvSpPr/>
          <p:nvPr/>
        </p:nvSpPr>
        <p:spPr>
          <a:xfrm>
            <a:off x="845920" y="3216142"/>
            <a:ext cx="6096000" cy="3323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Secretaría de Distrital de Gobierno</a:t>
            </a: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Secretaría de Distrital de Movilidad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Secretaría de Distrital de Salud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Secretaría Distrital de Seguridad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IDIGER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IDRD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Transmilenio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UAECOB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UAESP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lain"/>
            </a:pPr>
            <a:r>
              <a:rPr lang="es-MX" altLang="es-CO" sz="1400" dirty="0" smtClean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MEBOG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Cruz Roja Colombiana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Cuerpo de Bomberos Voluntarios de Bogotá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Defensa Civil</a:t>
            </a: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Policía Cívica de Mayores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Profesionales Cívicos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4604084" y="1728556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s-MX" altLang="es-CO" b="1" dirty="0">
                <a:cs typeface="Arial" panose="020B0604020202020204" pitchFamily="34" charset="0"/>
              </a:rPr>
              <a:t>15 entidades</a:t>
            </a:r>
          </a:p>
          <a:p>
            <a:pPr algn="r"/>
            <a:r>
              <a:rPr lang="es-MX" altLang="es-CO" b="1" dirty="0">
                <a:cs typeface="Arial" panose="020B0604020202020204" pitchFamily="34" charset="0"/>
              </a:rPr>
              <a:t>11 días </a:t>
            </a:r>
          </a:p>
          <a:p>
            <a:endParaRPr lang="es-MX" altLang="es-CO" sz="200" b="1" dirty="0">
              <a:cs typeface="Arial" panose="020B0604020202020204" pitchFamily="34" charset="0"/>
            </a:endParaRPr>
          </a:p>
          <a:p>
            <a:pPr algn="r"/>
            <a:r>
              <a:rPr lang="es-MX" altLang="es-CO" b="1" dirty="0">
                <a:cs typeface="Arial" panose="020B0604020202020204" pitchFamily="34" charset="0"/>
              </a:rPr>
              <a:t>80 horas de seguimiento desde C4</a:t>
            </a:r>
            <a:endParaRPr lang="es-CO" altLang="es-CO" b="1" dirty="0">
              <a:cs typeface="Arial" panose="020B0604020202020204" pitchFamily="34" charset="0"/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0069" y="1512331"/>
            <a:ext cx="3773751" cy="129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61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5507</TotalTime>
  <Words>592</Words>
  <Application>Microsoft Office PowerPoint</Application>
  <PresentationFormat>Panorámica</PresentationFormat>
  <Paragraphs>195</Paragraphs>
  <Slides>11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11</vt:i4>
      </vt:variant>
    </vt:vector>
  </HeadingPairs>
  <TitlesOfParts>
    <vt:vector size="21" baseType="lpstr">
      <vt:lpstr>MS PGothic</vt:lpstr>
      <vt:lpstr>Arial</vt:lpstr>
      <vt:lpstr>Calibri</vt:lpstr>
      <vt:lpstr>Calibri Light</vt:lpstr>
      <vt:lpstr>Century Gothic</vt:lpstr>
      <vt:lpstr>Teko</vt:lpstr>
      <vt:lpstr>Tema de Office</vt:lpstr>
      <vt:lpstr>Diseño personalizado</vt:lpstr>
      <vt:lpstr>1_Diseño personalizado</vt:lpstr>
      <vt:lpstr>2_Diseño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usuario</cp:lastModifiedBy>
  <cp:revision>278</cp:revision>
  <dcterms:created xsi:type="dcterms:W3CDTF">2020-01-29T14:59:48Z</dcterms:created>
  <dcterms:modified xsi:type="dcterms:W3CDTF">2020-12-04T10:24:14Z</dcterms:modified>
</cp:coreProperties>
</file>